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8288000" cy="10287000"/>
  <p:notesSz cx="6858000" cy="9144000"/>
  <p:embeddedFontLst>
    <p:embeddedFont>
      <p:font typeface="Raleway Bold" charset="0"/>
      <p:regular r:id="rId3"/>
    </p:embeddedFont>
    <p:embeddedFont>
      <p:font typeface="Calibri" pitchFamily="3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4" d="100"/>
          <a:sy n="44" d="100"/>
        </p:scale>
        <p:origin x="-87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tableStyles" Target="tableStyles.xml"/><Relationship Id="rId5" Type="http://schemas.openxmlformats.org/officeDocument/2006/relationships/font" Target="fonts/font3.fntdata"/><Relationship Id="rId10" Type="http://schemas.openxmlformats.org/officeDocument/2006/relationships/theme" Target="theme/theme1.xml"/><Relationship Id="rId4" Type="http://schemas.openxmlformats.org/officeDocument/2006/relationships/font" Target="fonts/font2.fntdata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6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5631161"/>
            <a:ext cx="18288000" cy="4658574"/>
          </a:xfrm>
          <a:custGeom>
            <a:avLst/>
            <a:gdLst/>
            <a:ahLst/>
            <a:cxnLst/>
            <a:rect l="l" t="t" r="r" b="b"/>
            <a:pathLst>
              <a:path w="18288000" h="4658574">
                <a:moveTo>
                  <a:pt x="0" y="0"/>
                </a:moveTo>
                <a:lnTo>
                  <a:pt x="18288000" y="0"/>
                </a:lnTo>
                <a:lnTo>
                  <a:pt x="18288000" y="4658573"/>
                </a:lnTo>
                <a:lnTo>
                  <a:pt x="0" y="465857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2093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2900329" y="5993364"/>
            <a:ext cx="11577671" cy="1967084"/>
            <a:chOff x="0" y="0"/>
            <a:chExt cx="1942382" cy="19843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42382" cy="198438"/>
            </a:xfrm>
            <a:custGeom>
              <a:avLst/>
              <a:gdLst/>
              <a:ahLst/>
              <a:cxnLst/>
              <a:rect l="l" t="t" r="r" b="b"/>
              <a:pathLst>
                <a:path w="1942382" h="198438">
                  <a:moveTo>
                    <a:pt x="50470" y="0"/>
                  </a:moveTo>
                  <a:lnTo>
                    <a:pt x="1891911" y="0"/>
                  </a:lnTo>
                  <a:cubicBezTo>
                    <a:pt x="1905297" y="0"/>
                    <a:pt x="1918134" y="5317"/>
                    <a:pt x="1927599" y="14782"/>
                  </a:cubicBezTo>
                  <a:cubicBezTo>
                    <a:pt x="1937064" y="24247"/>
                    <a:pt x="1942382" y="37085"/>
                    <a:pt x="1942382" y="50470"/>
                  </a:cubicBezTo>
                  <a:lnTo>
                    <a:pt x="1942382" y="147967"/>
                  </a:lnTo>
                  <a:cubicBezTo>
                    <a:pt x="1942382" y="161353"/>
                    <a:pt x="1937064" y="174190"/>
                    <a:pt x="1927599" y="183655"/>
                  </a:cubicBezTo>
                  <a:cubicBezTo>
                    <a:pt x="1918134" y="193120"/>
                    <a:pt x="1905297" y="198438"/>
                    <a:pt x="1891911" y="198438"/>
                  </a:cubicBezTo>
                  <a:lnTo>
                    <a:pt x="50470" y="198438"/>
                  </a:lnTo>
                  <a:cubicBezTo>
                    <a:pt x="37085" y="198438"/>
                    <a:pt x="24247" y="193120"/>
                    <a:pt x="14782" y="183655"/>
                  </a:cubicBezTo>
                  <a:cubicBezTo>
                    <a:pt x="5317" y="174190"/>
                    <a:pt x="0" y="161353"/>
                    <a:pt x="0" y="147967"/>
                  </a:cubicBezTo>
                  <a:lnTo>
                    <a:pt x="0" y="50470"/>
                  </a:lnTo>
                  <a:cubicBezTo>
                    <a:pt x="0" y="37085"/>
                    <a:pt x="5317" y="24247"/>
                    <a:pt x="14782" y="14782"/>
                  </a:cubicBezTo>
                  <a:cubicBezTo>
                    <a:pt x="24247" y="5317"/>
                    <a:pt x="37085" y="0"/>
                    <a:pt x="50470" y="0"/>
                  </a:cubicBezTo>
                  <a:close/>
                </a:path>
              </a:pathLst>
            </a:custGeom>
            <a:solidFill>
              <a:srgbClr val="EE8222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1942382" cy="2365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sz="2400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-342293" y="9986240"/>
            <a:ext cx="18972587" cy="601519"/>
            <a:chOff x="0" y="0"/>
            <a:chExt cx="4996895" cy="15842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4996895" cy="158425"/>
            </a:xfrm>
            <a:custGeom>
              <a:avLst/>
              <a:gdLst/>
              <a:ahLst/>
              <a:cxnLst/>
              <a:rect l="l" t="t" r="r" b="b"/>
              <a:pathLst>
                <a:path w="4996895" h="158425">
                  <a:moveTo>
                    <a:pt x="0" y="0"/>
                  </a:moveTo>
                  <a:lnTo>
                    <a:pt x="4996895" y="0"/>
                  </a:lnTo>
                  <a:lnTo>
                    <a:pt x="4996895" y="158425"/>
                  </a:lnTo>
                  <a:lnTo>
                    <a:pt x="0" y="158425"/>
                  </a:lnTo>
                  <a:close/>
                </a:path>
              </a:pathLst>
            </a:custGeom>
            <a:solidFill>
              <a:srgbClr val="F4BA3B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4996895" cy="196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-342293" y="-300760"/>
            <a:ext cx="18972587" cy="601519"/>
            <a:chOff x="0" y="0"/>
            <a:chExt cx="4996895" cy="15842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996895" cy="158425"/>
            </a:xfrm>
            <a:custGeom>
              <a:avLst/>
              <a:gdLst/>
              <a:ahLst/>
              <a:cxnLst/>
              <a:rect l="l" t="t" r="r" b="b"/>
              <a:pathLst>
                <a:path w="4996895" h="158425">
                  <a:moveTo>
                    <a:pt x="0" y="0"/>
                  </a:moveTo>
                  <a:lnTo>
                    <a:pt x="4996895" y="0"/>
                  </a:lnTo>
                  <a:lnTo>
                    <a:pt x="4996895" y="158425"/>
                  </a:lnTo>
                  <a:lnTo>
                    <a:pt x="0" y="158425"/>
                  </a:lnTo>
                  <a:close/>
                </a:path>
              </a:pathLst>
            </a:custGeom>
            <a:solidFill>
              <a:srgbClr val="F4BA3B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4996895" cy="196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3598461" y="300760"/>
            <a:ext cx="4689539" cy="1935751"/>
          </a:xfrm>
          <a:custGeom>
            <a:avLst/>
            <a:gdLst/>
            <a:ahLst/>
            <a:cxnLst/>
            <a:rect l="l" t="t" r="r" b="b"/>
            <a:pathLst>
              <a:path w="4689539" h="1935751">
                <a:moveTo>
                  <a:pt x="0" y="0"/>
                </a:moveTo>
                <a:lnTo>
                  <a:pt x="4689539" y="0"/>
                </a:lnTo>
                <a:lnTo>
                  <a:pt x="4689539" y="1935751"/>
                </a:lnTo>
                <a:lnTo>
                  <a:pt x="0" y="19357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88455" y="467022"/>
            <a:ext cx="5233002" cy="1603226"/>
          </a:xfrm>
          <a:custGeom>
            <a:avLst/>
            <a:gdLst/>
            <a:ahLst/>
            <a:cxnLst/>
            <a:rect l="l" t="t" r="r" b="b"/>
            <a:pathLst>
              <a:path w="5233002" h="1603226">
                <a:moveTo>
                  <a:pt x="0" y="0"/>
                </a:moveTo>
                <a:lnTo>
                  <a:pt x="5233002" y="0"/>
                </a:lnTo>
                <a:lnTo>
                  <a:pt x="5233002" y="1603226"/>
                </a:lnTo>
                <a:lnTo>
                  <a:pt x="0" y="160322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965569" y="4640191"/>
            <a:ext cx="1276784" cy="1353173"/>
          </a:xfrm>
          <a:custGeom>
            <a:avLst/>
            <a:gdLst/>
            <a:ahLst/>
            <a:cxnLst/>
            <a:rect l="l" t="t" r="r" b="b"/>
            <a:pathLst>
              <a:path w="1276784" h="1353173">
                <a:moveTo>
                  <a:pt x="0" y="0"/>
                </a:moveTo>
                <a:lnTo>
                  <a:pt x="1276784" y="0"/>
                </a:lnTo>
                <a:lnTo>
                  <a:pt x="1276784" y="1353173"/>
                </a:lnTo>
                <a:lnTo>
                  <a:pt x="0" y="135317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948503" y="4879887"/>
            <a:ext cx="951826" cy="1047008"/>
          </a:xfrm>
          <a:custGeom>
            <a:avLst/>
            <a:gdLst/>
            <a:ahLst/>
            <a:cxnLst/>
            <a:rect l="l" t="t" r="r" b="b"/>
            <a:pathLst>
              <a:path w="951826" h="1047008">
                <a:moveTo>
                  <a:pt x="0" y="0"/>
                </a:moveTo>
                <a:lnTo>
                  <a:pt x="951826" y="0"/>
                </a:lnTo>
                <a:lnTo>
                  <a:pt x="951826" y="1047008"/>
                </a:lnTo>
                <a:lnTo>
                  <a:pt x="0" y="104700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261804" y="2784686"/>
            <a:ext cx="15249969" cy="2872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11180"/>
              </a:lnSpc>
            </a:pPr>
            <a:r>
              <a:rPr lang="en-US" sz="8000" b="1" spc="-412" dirty="0" smtClean="0">
                <a:solidFill>
                  <a:schemeClr val="tx2"/>
                </a:solidFill>
                <a:latin typeface="Raleway Bold"/>
                <a:ea typeface="Raleway Bold"/>
                <a:cs typeface="Raleway Bold"/>
                <a:sym typeface="Raleway Bold"/>
              </a:rPr>
              <a:t>KHÁM CHỮA BỆNH AN </a:t>
            </a:r>
            <a:r>
              <a:rPr lang="en-US" sz="8000" b="1" spc="-412" dirty="0">
                <a:solidFill>
                  <a:schemeClr val="tx2"/>
                </a:solidFill>
                <a:latin typeface="Raleway Bold"/>
                <a:ea typeface="Raleway Bold"/>
                <a:cs typeface="Raleway Bold"/>
                <a:sym typeface="Raleway Bold"/>
              </a:rPr>
              <a:t>TOÀN </a:t>
            </a:r>
            <a:endParaRPr lang="en-US" sz="8000" b="1" spc="-412" dirty="0" smtClean="0">
              <a:solidFill>
                <a:schemeClr val="tx2"/>
              </a:solidFill>
              <a:latin typeface="Raleway Bold"/>
              <a:ea typeface="Raleway Bold"/>
              <a:cs typeface="Raleway Bold"/>
              <a:sym typeface="Raleway Bold"/>
            </a:endParaRPr>
          </a:p>
          <a:p>
            <a:pPr marL="0" lvl="1" indent="0" algn="ctr">
              <a:lnSpc>
                <a:spcPts val="11180"/>
              </a:lnSpc>
            </a:pPr>
            <a:r>
              <a:rPr lang="en-US" sz="7200" b="1" spc="-412" dirty="0" smtClean="0">
                <a:solidFill>
                  <a:schemeClr val="tx2"/>
                </a:solidFill>
                <a:latin typeface="Raleway Bold"/>
                <a:ea typeface="Raleway Bold"/>
                <a:cs typeface="Raleway Bold"/>
                <a:sym typeface="Raleway Bold"/>
              </a:rPr>
              <a:t>CHO </a:t>
            </a:r>
            <a:r>
              <a:rPr lang="en-US" sz="7200" b="1" spc="-412" dirty="0">
                <a:solidFill>
                  <a:schemeClr val="tx2"/>
                </a:solidFill>
                <a:latin typeface="Raleway Bold"/>
                <a:ea typeface="Raleway Bold"/>
                <a:cs typeface="Raleway Bold"/>
                <a:sym typeface="Raleway Bold"/>
              </a:rPr>
              <a:t>CÁC BỆNH KHÔNG LÂY NHIỄM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200400" y="6292540"/>
            <a:ext cx="11430000" cy="16619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ct val="150000"/>
              </a:lnSpc>
            </a:pPr>
            <a:r>
              <a:rPr lang="en-US" sz="3600" b="1" spc="-142" dirty="0" smtClean="0">
                <a:solidFill>
                  <a:srgbClr val="FBF6F1"/>
                </a:solidFill>
                <a:latin typeface="Raleway Bold"/>
                <a:ea typeface="Raleway Bold"/>
                <a:cs typeface="Raleway Bold"/>
                <a:sym typeface="Raleway Bold"/>
              </a:rPr>
              <a:t>CHĂM SÓC SỨC KHỎE AN TOÀN TRỌN ĐỜI !</a:t>
            </a:r>
          </a:p>
          <a:p>
            <a:pPr marL="0" lvl="1" indent="0" algn="ctr">
              <a:lnSpc>
                <a:spcPct val="150000"/>
              </a:lnSpc>
            </a:pPr>
            <a:r>
              <a:rPr lang="en-US" sz="3600" b="1" spc="-142" dirty="0" smtClean="0">
                <a:solidFill>
                  <a:srgbClr val="FBF6F1"/>
                </a:solidFill>
                <a:latin typeface="Raleway Bold"/>
                <a:ea typeface="Raleway Bold"/>
                <a:cs typeface="Raleway Bold"/>
                <a:sym typeface="Raleway Bold"/>
              </a:rPr>
              <a:t>SAFE CARE FOR LIFE !</a:t>
            </a:r>
            <a:endParaRPr lang="en-US" sz="3600" b="1" spc="-142" dirty="0">
              <a:solidFill>
                <a:srgbClr val="FBF6F1"/>
              </a:solidFill>
              <a:latin typeface="Raleway Bold"/>
              <a:ea typeface="Raleway Bold"/>
              <a:cs typeface="Raleway Bold"/>
              <a:sym typeface="Raleway 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25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Raleway Bold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Backdrop 17.9.26</dc:title>
  <dc:creator>admin</dc:creator>
  <cp:lastModifiedBy>admin</cp:lastModifiedBy>
  <cp:revision>2</cp:revision>
  <dcterms:created xsi:type="dcterms:W3CDTF">2006-08-16T00:00:00Z</dcterms:created>
  <dcterms:modified xsi:type="dcterms:W3CDTF">2026-09-04T07:51:02Z</dcterms:modified>
  <dc:identifier>DAHTcV9LZ2Y</dc:identifier>
</cp:coreProperties>
</file>