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884" r:id="rId2"/>
    <p:sldMasterId id="2147483896" r:id="rId3"/>
  </p:sldMasterIdLst>
  <p:notesMasterIdLst>
    <p:notesMasterId r:id="rId19"/>
  </p:notesMasterIdLst>
  <p:handoutMasterIdLst>
    <p:handoutMasterId r:id="rId20"/>
  </p:handoutMasterIdLst>
  <p:sldIdLst>
    <p:sldId id="256" r:id="rId4"/>
    <p:sldId id="2147470977" r:id="rId5"/>
    <p:sldId id="2147470978" r:id="rId6"/>
    <p:sldId id="2147471003" r:id="rId7"/>
    <p:sldId id="2147471002" r:id="rId8"/>
    <p:sldId id="2147471001" r:id="rId9"/>
    <p:sldId id="2147470992" r:id="rId10"/>
    <p:sldId id="2147470993" r:id="rId11"/>
    <p:sldId id="2147470995" r:id="rId12"/>
    <p:sldId id="2147471005" r:id="rId13"/>
    <p:sldId id="2147470986" r:id="rId14"/>
    <p:sldId id="2147470987" r:id="rId15"/>
    <p:sldId id="2147470988" r:id="rId16"/>
    <p:sldId id="2147470996" r:id="rId17"/>
    <p:sldId id="578" r:id="rId18"/>
  </p:sldIdLst>
  <p:sldSz cx="10693400" cy="7561263"/>
  <p:notesSz cx="6662738" cy="9832975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ctr" rtl="0" fontAlgn="base">
      <a:spcBef>
        <a:spcPct val="5000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ctr" rtl="0" fontAlgn="base">
      <a:spcBef>
        <a:spcPct val="5000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ctr" rtl="0" fontAlgn="base">
      <a:spcBef>
        <a:spcPct val="5000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ctr" rtl="0" fontAlgn="base">
      <a:spcBef>
        <a:spcPct val="5000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7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NDEL, Nirmal" initials="kandel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CEE"/>
    <a:srgbClr val="C4DAF4"/>
    <a:srgbClr val="72BBE8"/>
    <a:srgbClr val="8DC7CD"/>
    <a:srgbClr val="20CCD0"/>
    <a:srgbClr val="61F9F5"/>
    <a:srgbClr val="A4AD53"/>
    <a:srgbClr val="FFFF00"/>
    <a:srgbClr val="66FF33"/>
    <a:srgbClr val="1E7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53DFC-41C3-4CBD-A5D8-6297FEA3CF19}" v="38" dt="2025-04-08T04:37:16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86444" autoAdjust="0"/>
  </p:normalViewPr>
  <p:slideViewPr>
    <p:cSldViewPr snapToGrid="0">
      <p:cViewPr varScale="1">
        <p:scale>
          <a:sx n="104" d="100"/>
          <a:sy n="104" d="100"/>
        </p:scale>
        <p:origin x="1416" y="9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4026" y="90"/>
      </p:cViewPr>
      <p:guideLst>
        <p:guide orient="horz" pos="3097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, Quang Hieu" userId="be9e6b5c-b1e3-4a82-a75a-ecb8e8442878" providerId="ADAL" clId="{66253DFC-41C3-4CBD-A5D8-6297FEA3CF19}"/>
    <pc:docChg chg="undo redo custSel delSld modSld">
      <pc:chgData name="VU, Quang Hieu" userId="be9e6b5c-b1e3-4a82-a75a-ecb8e8442878" providerId="ADAL" clId="{66253DFC-41C3-4CBD-A5D8-6297FEA3CF19}" dt="2025-04-08T04:37:20.512" v="5963" actId="20577"/>
      <pc:docMkLst>
        <pc:docMk/>
      </pc:docMkLst>
      <pc:sldChg chg="modSp mod">
        <pc:chgData name="VU, Quang Hieu" userId="be9e6b5c-b1e3-4a82-a75a-ecb8e8442878" providerId="ADAL" clId="{66253DFC-41C3-4CBD-A5D8-6297FEA3CF19}" dt="2025-04-08T04:37:20.512" v="5963" actId="20577"/>
        <pc:sldMkLst>
          <pc:docMk/>
          <pc:sldMk cId="2995269607" sldId="256"/>
        </pc:sldMkLst>
        <pc:spChg chg="mod">
          <ac:chgData name="VU, Quang Hieu" userId="be9e6b5c-b1e3-4a82-a75a-ecb8e8442878" providerId="ADAL" clId="{66253DFC-41C3-4CBD-A5D8-6297FEA3CF19}" dt="2025-04-08T04:37:20.512" v="5963" actId="20577"/>
          <ac:spMkLst>
            <pc:docMk/>
            <pc:sldMk cId="2995269607" sldId="256"/>
            <ac:spMk id="2" creationId="{8AB6D40B-E2E1-7BC6-2491-0CE7B7FF69DA}"/>
          </ac:spMkLst>
        </pc:spChg>
        <pc:spChg chg="mod">
          <ac:chgData name="VU, Quang Hieu" userId="be9e6b5c-b1e3-4a82-a75a-ecb8e8442878" providerId="ADAL" clId="{66253DFC-41C3-4CBD-A5D8-6297FEA3CF19}" dt="2025-04-08T04:36:48.134" v="5951" actId="1076"/>
          <ac:spMkLst>
            <pc:docMk/>
            <pc:sldMk cId="2995269607" sldId="256"/>
            <ac:spMk id="3" creationId="{35621834-A428-3041-82EB-C442C5DF9C6F}"/>
          </ac:spMkLst>
        </pc:spChg>
      </pc:sldChg>
      <pc:sldChg chg="modSp mod">
        <pc:chgData name="VU, Quang Hieu" userId="be9e6b5c-b1e3-4a82-a75a-ecb8e8442878" providerId="ADAL" clId="{66253DFC-41C3-4CBD-A5D8-6297FEA3CF19}" dt="2025-04-08T02:41:43.502" v="3" actId="27636"/>
        <pc:sldMkLst>
          <pc:docMk/>
          <pc:sldMk cId="3591181474" sldId="2147470978"/>
        </pc:sldMkLst>
        <pc:spChg chg="mod">
          <ac:chgData name="VU, Quang Hieu" userId="be9e6b5c-b1e3-4a82-a75a-ecb8e8442878" providerId="ADAL" clId="{66253DFC-41C3-4CBD-A5D8-6297FEA3CF19}" dt="2025-04-08T02:41:43.502" v="3" actId="27636"/>
          <ac:spMkLst>
            <pc:docMk/>
            <pc:sldMk cId="3591181474" sldId="2147470978"/>
            <ac:spMk id="2" creationId="{4CD8FE90-5900-48B5-92D5-2F7A9B3F7806}"/>
          </ac:spMkLst>
        </pc:spChg>
      </pc:sldChg>
      <pc:sldChg chg="del">
        <pc:chgData name="VU, Quang Hieu" userId="be9e6b5c-b1e3-4a82-a75a-ecb8e8442878" providerId="ADAL" clId="{66253DFC-41C3-4CBD-A5D8-6297FEA3CF19}" dt="2025-04-08T03:09:45.204" v="3430" actId="47"/>
        <pc:sldMkLst>
          <pc:docMk/>
          <pc:sldMk cId="3713538807" sldId="2147470983"/>
        </pc:sldMkLst>
      </pc:sldChg>
      <pc:sldChg chg="modSp mod">
        <pc:chgData name="VU, Quang Hieu" userId="be9e6b5c-b1e3-4a82-a75a-ecb8e8442878" providerId="ADAL" clId="{66253DFC-41C3-4CBD-A5D8-6297FEA3CF19}" dt="2025-04-08T03:41:31.984" v="3901" actId="20577"/>
        <pc:sldMkLst>
          <pc:docMk/>
          <pc:sldMk cId="3914432796" sldId="2147470986"/>
        </pc:sldMkLst>
        <pc:spChg chg="mod">
          <ac:chgData name="VU, Quang Hieu" userId="be9e6b5c-b1e3-4a82-a75a-ecb8e8442878" providerId="ADAL" clId="{66253DFC-41C3-4CBD-A5D8-6297FEA3CF19}" dt="2025-04-08T03:41:31.984" v="3901" actId="20577"/>
          <ac:spMkLst>
            <pc:docMk/>
            <pc:sldMk cId="3914432796" sldId="2147470986"/>
            <ac:spMk id="4" creationId="{B09D9378-4115-A294-E1AB-E288857326BB}"/>
          </ac:spMkLst>
        </pc:spChg>
        <pc:spChg chg="mod">
          <ac:chgData name="VU, Quang Hieu" userId="be9e6b5c-b1e3-4a82-a75a-ecb8e8442878" providerId="ADAL" clId="{66253DFC-41C3-4CBD-A5D8-6297FEA3CF19}" dt="2025-04-08T03:27:35.449" v="3896" actId="120"/>
          <ac:spMkLst>
            <pc:docMk/>
            <pc:sldMk cId="3914432796" sldId="2147470986"/>
            <ac:spMk id="5" creationId="{8DE34AB2-2CD5-0DA2-C766-6186FAF268AB}"/>
          </ac:spMkLst>
        </pc:spChg>
      </pc:sldChg>
      <pc:sldChg chg="addSp delSp modSp mod">
        <pc:chgData name="VU, Quang Hieu" userId="be9e6b5c-b1e3-4a82-a75a-ecb8e8442878" providerId="ADAL" clId="{66253DFC-41C3-4CBD-A5D8-6297FEA3CF19}" dt="2025-04-08T03:46:01.347" v="4374" actId="14100"/>
        <pc:sldMkLst>
          <pc:docMk/>
          <pc:sldMk cId="1450328375" sldId="2147470987"/>
        </pc:sldMkLst>
        <pc:spChg chg="mod">
          <ac:chgData name="VU, Quang Hieu" userId="be9e6b5c-b1e3-4a82-a75a-ecb8e8442878" providerId="ADAL" clId="{66253DFC-41C3-4CBD-A5D8-6297FEA3CF19}" dt="2025-04-08T03:42:12.854" v="3907" actId="1076"/>
          <ac:spMkLst>
            <pc:docMk/>
            <pc:sldMk cId="1450328375" sldId="2147470987"/>
            <ac:spMk id="6" creationId="{E51EBCAA-7CA3-0058-B754-686A831C3157}"/>
          </ac:spMkLst>
        </pc:spChg>
        <pc:spChg chg="add mod">
          <ac:chgData name="VU, Quang Hieu" userId="be9e6b5c-b1e3-4a82-a75a-ecb8e8442878" providerId="ADAL" clId="{66253DFC-41C3-4CBD-A5D8-6297FEA3CF19}" dt="2025-04-08T03:46:01.347" v="4374" actId="14100"/>
          <ac:spMkLst>
            <pc:docMk/>
            <pc:sldMk cId="1450328375" sldId="2147470987"/>
            <ac:spMk id="7" creationId="{B97141DC-A071-B905-0683-8CBFD4F7996B}"/>
          </ac:spMkLst>
        </pc:spChg>
        <pc:spChg chg="del mod">
          <ac:chgData name="VU, Quang Hieu" userId="be9e6b5c-b1e3-4a82-a75a-ecb8e8442878" providerId="ADAL" clId="{66253DFC-41C3-4CBD-A5D8-6297FEA3CF19}" dt="2025-04-08T03:45:23.375" v="4365" actId="478"/>
          <ac:spMkLst>
            <pc:docMk/>
            <pc:sldMk cId="1450328375" sldId="2147470987"/>
            <ac:spMk id="8" creationId="{8A9B81A8-1AD8-4641-B058-2C064E97D063}"/>
          </ac:spMkLst>
        </pc:spChg>
        <pc:picChg chg="del mod">
          <ac:chgData name="VU, Quang Hieu" userId="be9e6b5c-b1e3-4a82-a75a-ecb8e8442878" providerId="ADAL" clId="{66253DFC-41C3-4CBD-A5D8-6297FEA3CF19}" dt="2025-04-08T03:45:09.016" v="4362" actId="478"/>
          <ac:picMkLst>
            <pc:docMk/>
            <pc:sldMk cId="1450328375" sldId="2147470987"/>
            <ac:picMk id="3" creationId="{6498E530-0C7B-5694-E242-D44F6E509350}"/>
          </ac:picMkLst>
        </pc:picChg>
      </pc:sldChg>
      <pc:sldChg chg="modSp mod">
        <pc:chgData name="VU, Quang Hieu" userId="be9e6b5c-b1e3-4a82-a75a-ecb8e8442878" providerId="ADAL" clId="{66253DFC-41C3-4CBD-A5D8-6297FEA3CF19}" dt="2025-04-08T03:46:42.031" v="4459" actId="27636"/>
        <pc:sldMkLst>
          <pc:docMk/>
          <pc:sldMk cId="2157576299" sldId="2147470988"/>
        </pc:sldMkLst>
        <pc:spChg chg="mod">
          <ac:chgData name="VU, Quang Hieu" userId="be9e6b5c-b1e3-4a82-a75a-ecb8e8442878" providerId="ADAL" clId="{66253DFC-41C3-4CBD-A5D8-6297FEA3CF19}" dt="2025-04-08T03:46:42.031" v="4459" actId="27636"/>
          <ac:spMkLst>
            <pc:docMk/>
            <pc:sldMk cId="2157576299" sldId="2147470988"/>
            <ac:spMk id="6" creationId="{E51EBCAA-7CA3-0058-B754-686A831C3157}"/>
          </ac:spMkLst>
        </pc:spChg>
      </pc:sldChg>
      <pc:sldChg chg="modSp mod">
        <pc:chgData name="VU, Quang Hieu" userId="be9e6b5c-b1e3-4a82-a75a-ecb8e8442878" providerId="ADAL" clId="{66253DFC-41C3-4CBD-A5D8-6297FEA3CF19}" dt="2025-04-08T02:49:22.807" v="1004" actId="20577"/>
        <pc:sldMkLst>
          <pc:docMk/>
          <pc:sldMk cId="828767413" sldId="2147470991"/>
        </pc:sldMkLst>
        <pc:spChg chg="mod">
          <ac:chgData name="VU, Quang Hieu" userId="be9e6b5c-b1e3-4a82-a75a-ecb8e8442878" providerId="ADAL" clId="{66253DFC-41C3-4CBD-A5D8-6297FEA3CF19}" dt="2025-04-08T02:49:22.807" v="1004" actId="20577"/>
          <ac:spMkLst>
            <pc:docMk/>
            <pc:sldMk cId="828767413" sldId="2147470991"/>
            <ac:spMk id="2" creationId="{465C184C-6D06-1CD3-C93B-34A9EE122AD5}"/>
          </ac:spMkLst>
        </pc:spChg>
      </pc:sldChg>
      <pc:sldChg chg="addSp delSp modSp mod">
        <pc:chgData name="VU, Quang Hieu" userId="be9e6b5c-b1e3-4a82-a75a-ecb8e8442878" providerId="ADAL" clId="{66253DFC-41C3-4CBD-A5D8-6297FEA3CF19}" dt="2025-04-08T02:53:21.891" v="1664" actId="27636"/>
        <pc:sldMkLst>
          <pc:docMk/>
          <pc:sldMk cId="3014662387" sldId="2147470992"/>
        </pc:sldMkLst>
        <pc:spChg chg="mod">
          <ac:chgData name="VU, Quang Hieu" userId="be9e6b5c-b1e3-4a82-a75a-ecb8e8442878" providerId="ADAL" clId="{66253DFC-41C3-4CBD-A5D8-6297FEA3CF19}" dt="2025-04-08T02:53:21.891" v="1664" actId="27636"/>
          <ac:spMkLst>
            <pc:docMk/>
            <pc:sldMk cId="3014662387" sldId="2147470992"/>
            <ac:spMk id="5" creationId="{41CFD0D5-D457-7516-FB74-A1D5D9FF04CE}"/>
          </ac:spMkLst>
        </pc:spChg>
        <pc:spChg chg="add del mod">
          <ac:chgData name="VU, Quang Hieu" userId="be9e6b5c-b1e3-4a82-a75a-ecb8e8442878" providerId="ADAL" clId="{66253DFC-41C3-4CBD-A5D8-6297FEA3CF19}" dt="2025-04-08T02:50:29.769" v="1090" actId="255"/>
          <ac:spMkLst>
            <pc:docMk/>
            <pc:sldMk cId="3014662387" sldId="2147470992"/>
            <ac:spMk id="6" creationId="{E51EBCAA-7CA3-0058-B754-686A831C3157}"/>
          </ac:spMkLst>
        </pc:spChg>
        <pc:spChg chg="add del mod">
          <ac:chgData name="VU, Quang Hieu" userId="be9e6b5c-b1e3-4a82-a75a-ecb8e8442878" providerId="ADAL" clId="{66253DFC-41C3-4CBD-A5D8-6297FEA3CF19}" dt="2025-04-08T02:49:51.780" v="1015" actId="478"/>
          <ac:spMkLst>
            <pc:docMk/>
            <pc:sldMk cId="3014662387" sldId="2147470992"/>
            <ac:spMk id="8" creationId="{587DE4CD-F1CB-5C95-713A-DB13D4265021}"/>
          </ac:spMkLst>
        </pc:spChg>
        <pc:spChg chg="add del mod">
          <ac:chgData name="VU, Quang Hieu" userId="be9e6b5c-b1e3-4a82-a75a-ecb8e8442878" providerId="ADAL" clId="{66253DFC-41C3-4CBD-A5D8-6297FEA3CF19}" dt="2025-04-08T02:49:57.367" v="1017" actId="478"/>
          <ac:spMkLst>
            <pc:docMk/>
            <pc:sldMk cId="3014662387" sldId="2147470992"/>
            <ac:spMk id="9" creationId="{1E7E72FD-CE14-94CA-D975-F0651644E75E}"/>
          </ac:spMkLst>
        </pc:spChg>
      </pc:sldChg>
      <pc:sldChg chg="modSp mod">
        <pc:chgData name="VU, Quang Hieu" userId="be9e6b5c-b1e3-4a82-a75a-ecb8e8442878" providerId="ADAL" clId="{66253DFC-41C3-4CBD-A5D8-6297FEA3CF19}" dt="2025-04-08T02:56:45.453" v="2129" actId="14100"/>
        <pc:sldMkLst>
          <pc:docMk/>
          <pc:sldMk cId="3153584953" sldId="2147470993"/>
        </pc:sldMkLst>
        <pc:spChg chg="mod">
          <ac:chgData name="VU, Quang Hieu" userId="be9e6b5c-b1e3-4a82-a75a-ecb8e8442878" providerId="ADAL" clId="{66253DFC-41C3-4CBD-A5D8-6297FEA3CF19}" dt="2025-04-08T02:56:45.453" v="2129" actId="14100"/>
          <ac:spMkLst>
            <pc:docMk/>
            <pc:sldMk cId="3153584953" sldId="2147470993"/>
            <ac:spMk id="4" creationId="{22B9AE10-5E86-6C98-435D-3ABAAD67C7D2}"/>
          </ac:spMkLst>
        </pc:spChg>
        <pc:spChg chg="mod">
          <ac:chgData name="VU, Quang Hieu" userId="be9e6b5c-b1e3-4a82-a75a-ecb8e8442878" providerId="ADAL" clId="{66253DFC-41C3-4CBD-A5D8-6297FEA3CF19}" dt="2025-04-08T02:53:44.394" v="1693" actId="20577"/>
          <ac:spMkLst>
            <pc:docMk/>
            <pc:sldMk cId="3153584953" sldId="2147470993"/>
            <ac:spMk id="6" creationId="{E51EBCAA-7CA3-0058-B754-686A831C3157}"/>
          </ac:spMkLst>
        </pc:spChg>
      </pc:sldChg>
      <pc:sldChg chg="addSp delSp modSp mod">
        <pc:chgData name="VU, Quang Hieu" userId="be9e6b5c-b1e3-4a82-a75a-ecb8e8442878" providerId="ADAL" clId="{66253DFC-41C3-4CBD-A5D8-6297FEA3CF19}" dt="2025-04-08T03:00:01.350" v="2723" actId="255"/>
        <pc:sldMkLst>
          <pc:docMk/>
          <pc:sldMk cId="1553010127" sldId="2147470995"/>
        </pc:sldMkLst>
        <pc:spChg chg="mod">
          <ac:chgData name="VU, Quang Hieu" userId="be9e6b5c-b1e3-4a82-a75a-ecb8e8442878" providerId="ADAL" clId="{66253DFC-41C3-4CBD-A5D8-6297FEA3CF19}" dt="2025-04-08T03:00:01.350" v="2723" actId="255"/>
          <ac:spMkLst>
            <pc:docMk/>
            <pc:sldMk cId="1553010127" sldId="2147470995"/>
            <ac:spMk id="5" creationId="{FC9D8155-A6EE-83F3-249F-A141C55F6300}"/>
          </ac:spMkLst>
        </pc:spChg>
        <pc:spChg chg="add del mod">
          <ac:chgData name="VU, Quang Hieu" userId="be9e6b5c-b1e3-4a82-a75a-ecb8e8442878" providerId="ADAL" clId="{66253DFC-41C3-4CBD-A5D8-6297FEA3CF19}" dt="2025-04-08T02:57:20.601" v="2198" actId="478"/>
          <ac:spMkLst>
            <pc:docMk/>
            <pc:sldMk cId="1553010127" sldId="2147470995"/>
            <ac:spMk id="6" creationId="{E51EBCAA-7CA3-0058-B754-686A831C3157}"/>
          </ac:spMkLst>
        </pc:spChg>
        <pc:spChg chg="add del mod">
          <ac:chgData name="VU, Quang Hieu" userId="be9e6b5c-b1e3-4a82-a75a-ecb8e8442878" providerId="ADAL" clId="{66253DFC-41C3-4CBD-A5D8-6297FEA3CF19}" dt="2025-04-08T02:57:20.601" v="2198" actId="478"/>
          <ac:spMkLst>
            <pc:docMk/>
            <pc:sldMk cId="1553010127" sldId="2147470995"/>
            <ac:spMk id="9" creationId="{56BF3629-0CEB-C45A-E0C8-49DB3662B7CE}"/>
          </ac:spMkLst>
        </pc:spChg>
      </pc:sldChg>
      <pc:sldChg chg="modSp mod">
        <pc:chgData name="VU, Quang Hieu" userId="be9e6b5c-b1e3-4a82-a75a-ecb8e8442878" providerId="ADAL" clId="{66253DFC-41C3-4CBD-A5D8-6297FEA3CF19}" dt="2025-04-08T04:30:03.017" v="5287" actId="6549"/>
        <pc:sldMkLst>
          <pc:docMk/>
          <pc:sldMk cId="2061829757" sldId="2147470996"/>
        </pc:sldMkLst>
        <pc:spChg chg="mod">
          <ac:chgData name="VU, Quang Hieu" userId="be9e6b5c-b1e3-4a82-a75a-ecb8e8442878" providerId="ADAL" clId="{66253DFC-41C3-4CBD-A5D8-6297FEA3CF19}" dt="2025-04-08T04:30:03.017" v="5287" actId="6549"/>
          <ac:spMkLst>
            <pc:docMk/>
            <pc:sldMk cId="2061829757" sldId="2147470996"/>
            <ac:spMk id="2" creationId="{56BDC362-063E-755E-1FC2-0688234D0A61}"/>
          </ac:spMkLst>
        </pc:spChg>
        <pc:spChg chg="mod">
          <ac:chgData name="VU, Quang Hieu" userId="be9e6b5c-b1e3-4a82-a75a-ecb8e8442878" providerId="ADAL" clId="{66253DFC-41C3-4CBD-A5D8-6297FEA3CF19}" dt="2025-04-08T03:47:25.552" v="4495" actId="255"/>
          <ac:spMkLst>
            <pc:docMk/>
            <pc:sldMk cId="2061829757" sldId="2147470996"/>
            <ac:spMk id="6" creationId="{E51EBCAA-7CA3-0058-B754-686A831C3157}"/>
          </ac:spMkLst>
        </pc:spChg>
      </pc:sldChg>
      <pc:sldChg chg="modSp mod">
        <pc:chgData name="VU, Quang Hieu" userId="be9e6b5c-b1e3-4a82-a75a-ecb8e8442878" providerId="ADAL" clId="{66253DFC-41C3-4CBD-A5D8-6297FEA3CF19}" dt="2025-04-08T02:49:06.127" v="1001" actId="113"/>
        <pc:sldMkLst>
          <pc:docMk/>
          <pc:sldMk cId="2968372093" sldId="2147471001"/>
        </pc:sldMkLst>
        <pc:spChg chg="mod">
          <ac:chgData name="VU, Quang Hieu" userId="be9e6b5c-b1e3-4a82-a75a-ecb8e8442878" providerId="ADAL" clId="{66253DFC-41C3-4CBD-A5D8-6297FEA3CF19}" dt="2025-04-08T02:49:06.127" v="1001" actId="113"/>
          <ac:spMkLst>
            <pc:docMk/>
            <pc:sldMk cId="2968372093" sldId="2147471001"/>
            <ac:spMk id="4" creationId="{65FCE20A-B2EA-E75E-ECA4-05CF06779057}"/>
          </ac:spMkLst>
        </pc:spChg>
      </pc:sldChg>
      <pc:sldChg chg="addSp delSp modSp mod">
        <pc:chgData name="VU, Quang Hieu" userId="be9e6b5c-b1e3-4a82-a75a-ecb8e8442878" providerId="ADAL" clId="{66253DFC-41C3-4CBD-A5D8-6297FEA3CF19}" dt="2025-04-08T02:47:47.146" v="807" actId="14100"/>
        <pc:sldMkLst>
          <pc:docMk/>
          <pc:sldMk cId="421397451" sldId="2147471002"/>
        </pc:sldMkLst>
        <pc:spChg chg="add del mod">
          <ac:chgData name="VU, Quang Hieu" userId="be9e6b5c-b1e3-4a82-a75a-ecb8e8442878" providerId="ADAL" clId="{66253DFC-41C3-4CBD-A5D8-6297FEA3CF19}" dt="2025-04-08T02:47:47.146" v="807" actId="14100"/>
          <ac:spMkLst>
            <pc:docMk/>
            <pc:sldMk cId="421397451" sldId="2147471002"/>
            <ac:spMk id="3" creationId="{F9C698CC-CBB3-06FB-5259-83EFCE506675}"/>
          </ac:spMkLst>
        </pc:spChg>
      </pc:sldChg>
      <pc:sldChg chg="modSp mod">
        <pc:chgData name="VU, Quang Hieu" userId="be9e6b5c-b1e3-4a82-a75a-ecb8e8442878" providerId="ADAL" clId="{66253DFC-41C3-4CBD-A5D8-6297FEA3CF19}" dt="2025-04-08T02:45:48.028" v="651" actId="6549"/>
        <pc:sldMkLst>
          <pc:docMk/>
          <pc:sldMk cId="1349884249" sldId="2147471003"/>
        </pc:sldMkLst>
        <pc:spChg chg="mod">
          <ac:chgData name="VU, Quang Hieu" userId="be9e6b5c-b1e3-4a82-a75a-ecb8e8442878" providerId="ADAL" clId="{66253DFC-41C3-4CBD-A5D8-6297FEA3CF19}" dt="2025-04-08T02:42:20.312" v="65" actId="20577"/>
          <ac:spMkLst>
            <pc:docMk/>
            <pc:sldMk cId="1349884249" sldId="2147471003"/>
            <ac:spMk id="6" creationId="{E51EBCAA-7CA3-0058-B754-686A831C3157}"/>
          </ac:spMkLst>
        </pc:spChg>
        <pc:spChg chg="mod">
          <ac:chgData name="VU, Quang Hieu" userId="be9e6b5c-b1e3-4a82-a75a-ecb8e8442878" providerId="ADAL" clId="{66253DFC-41C3-4CBD-A5D8-6297FEA3CF19}" dt="2025-04-08T02:45:48.028" v="651" actId="6549"/>
          <ac:spMkLst>
            <pc:docMk/>
            <pc:sldMk cId="1349884249" sldId="2147471003"/>
            <ac:spMk id="8" creationId="{8A9B81A8-1AD8-4641-B058-2C064E97D063}"/>
          </ac:spMkLst>
        </pc:spChg>
      </pc:sldChg>
      <pc:sldChg chg="modSp del mod">
        <pc:chgData name="VU, Quang Hieu" userId="be9e6b5c-b1e3-4a82-a75a-ecb8e8442878" providerId="ADAL" clId="{66253DFC-41C3-4CBD-A5D8-6297FEA3CF19}" dt="2025-04-08T04:33:49.545" v="5722" actId="47"/>
        <pc:sldMkLst>
          <pc:docMk/>
          <pc:sldMk cId="555066058" sldId="2147471004"/>
        </pc:sldMkLst>
        <pc:spChg chg="mod">
          <ac:chgData name="VU, Quang Hieu" userId="be9e6b5c-b1e3-4a82-a75a-ecb8e8442878" providerId="ADAL" clId="{66253DFC-41C3-4CBD-A5D8-6297FEA3CF19}" dt="2025-04-08T04:33:42.605" v="5721" actId="20577"/>
          <ac:spMkLst>
            <pc:docMk/>
            <pc:sldMk cId="555066058" sldId="2147471004"/>
            <ac:spMk id="2" creationId="{56BDC362-063E-755E-1FC2-0688234D0A61}"/>
          </ac:spMkLst>
        </pc:spChg>
        <pc:spChg chg="mod">
          <ac:chgData name="VU, Quang Hieu" userId="be9e6b5c-b1e3-4a82-a75a-ecb8e8442878" providerId="ADAL" clId="{66253DFC-41C3-4CBD-A5D8-6297FEA3CF19}" dt="2025-04-08T04:30:16.047" v="5309" actId="20577"/>
          <ac:spMkLst>
            <pc:docMk/>
            <pc:sldMk cId="555066058" sldId="2147471004"/>
            <ac:spMk id="6" creationId="{E51EBCAA-7CA3-0058-B754-686A831C3157}"/>
          </ac:spMkLst>
        </pc:spChg>
      </pc:sldChg>
      <pc:sldChg chg="modSp mod">
        <pc:chgData name="VU, Quang Hieu" userId="be9e6b5c-b1e3-4a82-a75a-ecb8e8442878" providerId="ADAL" clId="{66253DFC-41C3-4CBD-A5D8-6297FEA3CF19}" dt="2025-04-08T03:09:23.582" v="3429" actId="1076"/>
        <pc:sldMkLst>
          <pc:docMk/>
          <pc:sldMk cId="1309865596" sldId="2147471005"/>
        </pc:sldMkLst>
        <pc:spChg chg="mod">
          <ac:chgData name="VU, Quang Hieu" userId="be9e6b5c-b1e3-4a82-a75a-ecb8e8442878" providerId="ADAL" clId="{66253DFC-41C3-4CBD-A5D8-6297FEA3CF19}" dt="2025-04-08T03:09:14.905" v="3428" actId="255"/>
          <ac:spMkLst>
            <pc:docMk/>
            <pc:sldMk cId="1309865596" sldId="2147471005"/>
            <ac:spMk id="5" creationId="{FC9D8155-A6EE-83F3-249F-A141C55F6300}"/>
          </ac:spMkLst>
        </pc:spChg>
        <pc:spChg chg="mod">
          <ac:chgData name="VU, Quang Hieu" userId="be9e6b5c-b1e3-4a82-a75a-ecb8e8442878" providerId="ADAL" clId="{66253DFC-41C3-4CBD-A5D8-6297FEA3CF19}" dt="2025-04-08T03:09:23.582" v="3429" actId="1076"/>
          <ac:spMkLst>
            <pc:docMk/>
            <pc:sldMk cId="1309865596" sldId="2147471005"/>
            <ac:spMk id="6" creationId="{E51EBCAA-7CA3-0058-B754-686A831C315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World Health Organization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fld id="{C91DC23F-7728-46D3-938D-BF86680D1996}" type="datetime3">
              <a:rPr lang="en-US" smtClean="0"/>
              <a:t>9 April 2025</a:t>
            </a:fld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fld id="{0B8309C2-A915-45B2-97B1-C747241D4D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799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World Health Organization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fld id="{35511D71-F5CE-4F99-9403-75AAB507212C}" type="datetime3">
              <a:rPr lang="en-US" smtClean="0"/>
              <a:t>9 April 2025</a:t>
            </a:fld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5488" y="738188"/>
            <a:ext cx="5211762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r>
              <a:rPr lang="vi-VN"/>
              <a:t>Chiến lược toàn cầu KSNK</a:t>
            </a: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fld id="{84BA0058-3BC1-4119-ABCD-39EF0196669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799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66898" y="3888489"/>
            <a:ext cx="2887663" cy="492125"/>
          </a:xfrm>
        </p:spPr>
        <p:txBody>
          <a:bodyPr/>
          <a:lstStyle/>
          <a:p>
            <a:r>
              <a:rPr lang="vi-VN" dirty="0"/>
              <a:t>Chiến lược toàn cầu KSNK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2ECB9C-B035-5F25-9A4F-D4EF30ECE5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O-EN-white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6003925"/>
            <a:ext cx="377348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07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46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677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0050" y="0"/>
            <a:ext cx="2673350" cy="660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867650" cy="660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29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65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7525" y="1522413"/>
            <a:ext cx="9696450" cy="508476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6141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10693400" cy="660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169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2992" y="1596267"/>
            <a:ext cx="7740838" cy="3671017"/>
          </a:xfrm>
        </p:spPr>
        <p:txBody>
          <a:bodyPr anchor="b"/>
          <a:lstStyle>
            <a:lvl1pPr>
              <a:defRPr sz="63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992" y="5267283"/>
            <a:ext cx="7740838" cy="94975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0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3D90-3ABC-4625-877B-FF66CC47A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11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02F43-ED62-B4FE-78F2-71579C1A3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0BAE4-BF6D-F5EF-DECB-22A4B2B77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A67C7-4519-928B-DD53-E3ABC84A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D6517-7DA2-59C6-1E28-6B3863E75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97624-E81F-A07B-5A1C-7BF826F0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6625-F96E-4E7D-8915-3869D2F5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48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9E7C-8E90-2C57-022E-855F5910E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0DD88-8F8C-AD1A-34AD-CAC581AFE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3903E-468C-3D41-96BB-8CF588B2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F817B-AAA1-EC03-95DF-41C765B4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A114E-9360-F8C7-CEC3-AD153C3B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6625-F96E-4E7D-8915-3869D2F5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63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080F-4C04-86A0-2A86-A2F81628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1E682-412B-1446-D555-C3872ACD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23DA5-88AD-4C40-4DB0-CC933F51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81756-4CBA-86E0-F677-F633A140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EE7D6-1E3C-5455-1B5F-326424F2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6625-F96E-4E7D-8915-3869D2F5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03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70FA-97BA-2184-1084-6C936D49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84B97-AC70-8256-C93D-DF080E646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5487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0B65E-06DE-E223-C317-36253575D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2900" y="2012950"/>
            <a:ext cx="4535488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C2835-D992-D0C1-CC4A-598D8943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813AB-8608-F815-4330-C6DCBBDB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76799-E28B-5285-C9AD-CCA4EAED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6625-F96E-4E7D-8915-3869D2F5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5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9125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D9DD-1C84-31BD-FF65-9762F075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BC34D-EEC2-6E75-5C1A-174451B22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2CE9A-20C8-8D73-F6A1-9CCE9FC06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0DE76-1725-217E-E0F6-B28E2FE6F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6E7AB-560A-E28B-C78A-10BAF5CFF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6B39D-D241-C9EC-35F4-6AE85B69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B4DBC5-3898-B975-4F4E-2CF408A4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02730-0DA0-B19C-EAB3-3B75D3B4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6625-F96E-4E7D-8915-3869D2F5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3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7C856-4B10-A521-A9C4-66B706CA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82540F-E0B9-D54D-2DD9-528165CB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E1E32-4A2D-2756-B752-7934D96F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ADF18-8B4D-1CC4-EF20-818A5DFA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6625-F96E-4E7D-8915-3869D2F5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91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B2FEA-F0E8-CBE2-108F-0BEBEF08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751B9-4849-D919-CA26-0CD54622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9C641-FFF7-C11C-9CAA-20CDA5F9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6625-F96E-4E7D-8915-3869D2F5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78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93E6-1A58-1213-E268-07B65D5B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9CC93-A459-572A-A1E1-41F4C4061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F5B89-BC66-3FBA-AA76-DDD9FCD80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E9C51-DB0D-4D59-6CCF-116F2F86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351A6-37A9-176A-94DF-3D697D49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0778A-3A86-8BA4-1182-B5758547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6625-F96E-4E7D-8915-3869D2F5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15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938A-A789-95E4-87D0-A3A46B6E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4AABF-7976-7BC3-9A6D-380CCA7E1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74AC4-0E47-52A1-B9F5-68380EA2B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F9A33-5DF1-DEE3-8D9C-3205343E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8DD21-E256-046D-993B-7973ABEE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CA7CD-9C0C-421D-A32F-ED75EC834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6625-F96E-4E7D-8915-3869D2F5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62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CC5F-5BE3-F8E8-04AA-7F81FFB7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6C2EB-486D-C4DB-75CA-C563076DA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D1A2C-F865-7D26-4576-101C7EC9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F5987-B1A8-84CC-BB85-4B303BDA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77B8A-5FE9-2FB8-7A48-54A59BB4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6625-F96E-4E7D-8915-3869D2F5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11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F689D-918D-E10F-6E39-129EAFFE0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3338" y="403225"/>
            <a:ext cx="2305050" cy="6407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8B45A-E867-21EE-4FBC-379251B0E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5925" cy="6407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6194E-DB31-E40C-7E52-D4A40055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2F20F-7952-9485-0FD9-D4B0CEDC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18DB5-2D33-8365-07FB-6184C891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6625-F96E-4E7D-8915-3869D2F5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06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2FFF-6B10-28A3-453E-3450BE6B2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B7E81-B206-FC30-BB80-6C520BE4A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3B8C9-F30C-B68A-DD02-31E779A9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4B6D1-C77D-A5D4-1F5A-332B4357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55C14-EFA7-BEAE-8288-BE876FF4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DEA3-4625-4358-85E8-706C15F2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90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5DF2-2957-6E5E-248D-3C16AF66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E5A92-5B86-AA55-FE2B-2A2D717CE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6F205-E1C2-7BAE-3637-8AD46D15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C721D-1310-5EB2-C0F9-4DC90BE3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217A2-854C-3635-C9D0-F897EC2C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DEA3-4625-4358-85E8-706C15F2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74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63A8-7DF9-344E-746D-E6F3D1C8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DE0EF-360F-0BED-A025-2B81E75D4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ED3A0-269E-090C-8583-50171F79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94CC5-B998-D806-16F1-CD7392FC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C2642-299C-486D-314A-DF996136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DEA3-4625-4358-85E8-706C15F2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3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509D7-2582-0978-63DA-D6457D9F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747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2A19-40AB-F86C-B612-40A191E3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113A4-0956-F106-A2C6-5DB13ED61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5487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51046-A59E-27BF-C7AC-D6478FBC1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2900" y="2012950"/>
            <a:ext cx="4535488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7DD50-CAAD-9815-169E-9253E7A7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45FB6-B640-F364-5F1C-F61F1D8A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FF88F-29E1-33C2-0055-3828E9D9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DEA3-4625-4358-85E8-706C15F2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15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59BC3-25DC-7C2F-9416-7A22FFA26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30CB8-B553-C459-BE94-2EA3D54F6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B8DD9-7E24-19F1-C813-9C7A288D1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5C2E2-2161-73C7-AA6E-F3B8FB23B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D6A4D-3E3C-D160-ADC5-373652DA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11EAC3-7DB1-0EDC-64EF-1EE4CBCF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45367-49F1-2B27-CEDA-12214219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C6AD5-43E6-0AB2-7F79-AC8E4929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DEA3-4625-4358-85E8-706C15F2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89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6D55-48E1-81A7-25A9-FB61AFE0F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1680F-3823-308F-55DC-C7DC32B2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80BE2-91F7-1CB0-26A7-B859AD1EA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DB569-845F-C1E7-3608-FC8015C0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DEA3-4625-4358-85E8-706C15F2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22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10E05-CBC2-888E-5AB1-A448EE72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7D45DB-F99B-641D-731B-0964558C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DEF3E-6FD6-3A75-C2B6-9601893D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DEA3-4625-4358-85E8-706C15F2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5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54B5-B6A8-EA47-D73A-8B3DF00F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A267B-519C-2BBA-329A-D2B77B805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3AF60-7080-20D0-5452-7225CE3B6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D70F0-B3EA-9755-B10C-7CF3B9E1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C73B1-E3EB-7948-376A-5E53E62B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9B47C-3868-DF1B-4B38-E0F2F205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DEA3-4625-4358-85E8-706C15F2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79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E215-1D53-2ABE-5275-D8DFF3C4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02D4C6-4E74-068D-6CF7-F422562981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9B8CC-18AC-0D09-6162-BA268F7D8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6EA22-DAC3-103A-453D-1B215748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BEB74-434C-27DD-2741-7951213B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E899D-E019-2AFB-6DE1-7D9974E8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DEA3-4625-4358-85E8-706C15F2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07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487E-A5E4-312A-0F3B-DFC481FD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64340-BFAA-69F8-889C-3A21060F8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D4A21-FEB1-06CF-DA5E-61E99C08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B2D60-8C95-E73A-1D4A-A24E88AE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2BB2-4419-2565-AA09-29F53A55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DEA3-4625-4358-85E8-706C15F2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95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D40DF8-DCB9-3DFB-466A-F96ADC0C2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3338" y="403225"/>
            <a:ext cx="2305050" cy="6407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2B8D5-786E-680A-54B7-0971D7D59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5925" cy="6407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E39C-2623-97FB-83ED-58AB8613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36E1D-B634-951A-022C-3215439E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60EC3-3C95-89AD-5C2C-F3D2D57A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DEA3-4625-4358-85E8-706C15F2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0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098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5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0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30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97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41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82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88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693400" cy="1365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522413"/>
            <a:ext cx="969645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1373188"/>
            <a:ext cx="106934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812107"/>
            <a:ext cx="10693400" cy="728663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84263" y="7043882"/>
            <a:ext cx="5330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1042988">
              <a:spcBef>
                <a:spcPct val="0"/>
              </a:spcBef>
            </a:pPr>
            <a:r>
              <a:rPr lang="en-US" sz="1800" b="1" dirty="0" err="1">
                <a:solidFill>
                  <a:srgbClr val="96CCEE"/>
                </a:solidFill>
                <a:latin typeface="Arial Narrow" pitchFamily="34" charset="0"/>
              </a:rPr>
              <a:t>Chiến</a:t>
            </a:r>
            <a:r>
              <a:rPr lang="en-US" sz="1800" b="1" dirty="0">
                <a:solidFill>
                  <a:srgbClr val="96CCEE"/>
                </a:solidFill>
                <a:latin typeface="Arial Narrow" pitchFamily="34" charset="0"/>
              </a:rPr>
              <a:t> </a:t>
            </a:r>
            <a:r>
              <a:rPr lang="en-US" sz="1800" b="1" dirty="0" err="1">
                <a:solidFill>
                  <a:srgbClr val="96CCEE"/>
                </a:solidFill>
                <a:latin typeface="Arial Narrow" pitchFamily="34" charset="0"/>
              </a:rPr>
              <a:t>lược</a:t>
            </a:r>
            <a:r>
              <a:rPr lang="en-US" sz="1800" b="1" dirty="0">
                <a:solidFill>
                  <a:srgbClr val="96CCEE"/>
                </a:solidFill>
                <a:latin typeface="Arial Narrow" pitchFamily="34" charset="0"/>
              </a:rPr>
              <a:t> </a:t>
            </a:r>
            <a:r>
              <a:rPr lang="en-US" sz="1800" b="1" dirty="0" err="1">
                <a:solidFill>
                  <a:srgbClr val="96CCEE"/>
                </a:solidFill>
                <a:latin typeface="Arial Narrow" pitchFamily="34" charset="0"/>
              </a:rPr>
              <a:t>toàn</a:t>
            </a:r>
            <a:r>
              <a:rPr lang="en-US" sz="1800" b="1" dirty="0">
                <a:solidFill>
                  <a:srgbClr val="96CCEE"/>
                </a:solidFill>
                <a:latin typeface="Arial Narrow" pitchFamily="34" charset="0"/>
              </a:rPr>
              <a:t> </a:t>
            </a:r>
            <a:r>
              <a:rPr lang="en-US" sz="1800" b="1" dirty="0" err="1">
                <a:solidFill>
                  <a:srgbClr val="96CCEE"/>
                </a:solidFill>
                <a:latin typeface="Arial Narrow" pitchFamily="34" charset="0"/>
              </a:rPr>
              <a:t>cầu</a:t>
            </a:r>
            <a:r>
              <a:rPr lang="en-US" sz="1800" b="1" dirty="0">
                <a:solidFill>
                  <a:srgbClr val="96CCEE"/>
                </a:solidFill>
                <a:latin typeface="Arial Narrow" pitchFamily="34" charset="0"/>
              </a:rPr>
              <a:t> KSNK</a:t>
            </a:r>
          </a:p>
          <a:p>
            <a:pPr algn="l" defTabSz="1042988">
              <a:spcBef>
                <a:spcPct val="0"/>
              </a:spcBef>
            </a:pPr>
            <a:endParaRPr lang="en-US" sz="1400" b="1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20688" y="7054850"/>
            <a:ext cx="41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1042988">
              <a:spcBef>
                <a:spcPct val="0"/>
              </a:spcBef>
            </a:pPr>
            <a:fld id="{096BACF8-1F4B-4F7D-A8CA-B59E1BAFCEE0}" type="slidenum">
              <a:rPr lang="ar-SA" sz="1700" b="1">
                <a:solidFill>
                  <a:srgbClr val="72BBE8"/>
                </a:solidFill>
                <a:latin typeface="Arial Narrow" pitchFamily="34" charset="0"/>
              </a:rPr>
              <a:pPr algn="r" defTabSz="1042988">
                <a:spcBef>
                  <a:spcPct val="0"/>
                </a:spcBef>
              </a:pPr>
              <a:t>‹#›</a:t>
            </a:fld>
            <a:r>
              <a:rPr lang="en-US" sz="17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400" b="1" baseline="14000">
                <a:solidFill>
                  <a:schemeClr val="bg1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2056" name="Picture 8" descr="WHO-EN-white-H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848475"/>
            <a:ext cx="19685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68" r:id="rId2"/>
    <p:sldLayoutId id="2147483883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2" r:id="rId15"/>
  </p:sldLayoutIdLst>
  <p:hf sldNum="0"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900">
          <a:solidFill>
            <a:srgbClr val="000066"/>
          </a:solidFill>
          <a:latin typeface="+mn-lt"/>
          <a:ea typeface="+mn-ea"/>
          <a:cs typeface="+mn-cs"/>
        </a:defRPr>
      </a:lvl1pPr>
      <a:lvl2pPr marL="917575" indent="-320675" algn="l" defTabSz="104298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400">
          <a:solidFill>
            <a:srgbClr val="000066"/>
          </a:solidFill>
          <a:latin typeface="+mn-lt"/>
          <a:cs typeface="+mn-cs"/>
        </a:defRPr>
      </a:lvl2pPr>
      <a:lvl3pPr marL="1431925" indent="-307975" algn="l" defTabSz="104298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Arial Narrow" pitchFamily="34" charset="0"/>
          <a:cs typeface="+mn-cs"/>
        </a:defRPr>
      </a:lvl3pPr>
      <a:lvl4pPr marL="1897063" indent="-258763" algn="l" defTabSz="104298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Arial Narrow" pitchFamily="34" charset="0"/>
          <a:cs typeface="+mn-cs"/>
        </a:defRPr>
      </a:lvl4pPr>
      <a:lvl5pPr marL="2268538" indent="-166688" algn="r" defTabSz="1042988" rtl="1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25738" indent="-166688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82938" indent="-166688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40138" indent="-166688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97338" indent="-166688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F42F87-2810-172F-CC0B-87B895E7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00B0C-E4E5-7B9B-45A2-089F4711F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3375" cy="479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80774-DEF2-5121-57DA-17B2FDFBE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421A5-BEE5-415A-73AD-BD2964C36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Chiến lược toàn cầu KSNK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3533D-3FFC-0660-1341-6488CC250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8813"/>
            <a:ext cx="24066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36625-F96E-4E7D-8915-3869D2F5A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7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1696ED-D0A7-FCE3-2A09-1D87B496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F44A7-ACFB-3BBE-ED68-2F80E439C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3375" cy="479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EBFC6-23FE-14DE-449E-144DAB4DD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57700-C9AD-4EDD-0244-14DD48AF5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Chiến lược toàn cầu KSNK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A17BA-7B73-5090-4756-28C1F3898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8813"/>
            <a:ext cx="24066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8DEA3-4625-4358-85E8-706C15F22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2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D40B-E2E1-7BC6-2491-0CE7B7FF6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992" y="1773383"/>
            <a:ext cx="8807478" cy="1856508"/>
          </a:xfrm>
        </p:spPr>
        <p:txBody>
          <a:bodyPr>
            <a:normAutofit/>
          </a:bodyPr>
          <a:lstStyle/>
          <a:p>
            <a:r>
              <a:rPr lang="en-US" sz="4400" dirty="0" err="1"/>
              <a:t>Chiến</a:t>
            </a:r>
            <a:r>
              <a:rPr lang="en-US" sz="4400" dirty="0"/>
              <a:t> </a:t>
            </a:r>
            <a:r>
              <a:rPr lang="en-US" sz="4400" dirty="0" err="1"/>
              <a:t>lược</a:t>
            </a:r>
            <a:r>
              <a:rPr lang="en-US" sz="4400" dirty="0"/>
              <a:t> </a:t>
            </a:r>
            <a:r>
              <a:rPr lang="en-US" sz="4400" dirty="0" err="1"/>
              <a:t>toàn</a:t>
            </a:r>
            <a:r>
              <a:rPr lang="en-US" sz="4400" dirty="0"/>
              <a:t> </a:t>
            </a:r>
            <a:r>
              <a:rPr lang="en-US" sz="4400" dirty="0" err="1"/>
              <a:t>cầu</a:t>
            </a:r>
            <a:r>
              <a:rPr lang="en-US" sz="4400" dirty="0"/>
              <a:t> WHO </a:t>
            </a:r>
            <a:br>
              <a:rPr lang="en-US" sz="4400" dirty="0"/>
            </a:br>
            <a:r>
              <a:rPr lang="en-US" sz="4400" dirty="0" err="1"/>
              <a:t>kiểm</a:t>
            </a:r>
            <a:r>
              <a:rPr lang="en-US" sz="4400" dirty="0"/>
              <a:t> </a:t>
            </a:r>
            <a:r>
              <a:rPr lang="en-US" sz="4400" dirty="0" err="1"/>
              <a:t>soát</a:t>
            </a:r>
            <a:r>
              <a:rPr lang="en-US" sz="4400" dirty="0"/>
              <a:t> </a:t>
            </a:r>
            <a:r>
              <a:rPr lang="en-US" sz="4400" dirty="0" err="1"/>
              <a:t>nhiễm</a:t>
            </a:r>
            <a:r>
              <a:rPr lang="en-US" sz="4400" dirty="0"/>
              <a:t> </a:t>
            </a:r>
            <a:r>
              <a:rPr lang="en-US" sz="4400" dirty="0" err="1"/>
              <a:t>khuẩn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21834-A428-3041-82EB-C442C5DF9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7086" y="5624946"/>
            <a:ext cx="7740838" cy="610565"/>
          </a:xfrm>
        </p:spPr>
        <p:txBody>
          <a:bodyPr/>
          <a:lstStyle/>
          <a:p>
            <a:pPr algn="ctr"/>
            <a:r>
              <a:rPr lang="en-US" sz="1400" b="1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Hội</a:t>
            </a:r>
            <a:r>
              <a:rPr lang="en-US" sz="1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Nghị</a:t>
            </a:r>
            <a:r>
              <a:rPr lang="en-US" sz="1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triển</a:t>
            </a:r>
            <a:r>
              <a:rPr lang="en-US" sz="1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khai</a:t>
            </a:r>
            <a:r>
              <a:rPr lang="en-US" sz="1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kế </a:t>
            </a:r>
            <a:r>
              <a:rPr lang="en-US" sz="1400" b="1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hoạch</a:t>
            </a:r>
            <a:r>
              <a:rPr lang="en-US" sz="1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quốc</a:t>
            </a:r>
            <a:r>
              <a:rPr lang="en-US" sz="1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gia</a:t>
            </a:r>
            <a:r>
              <a:rPr lang="en-US" sz="1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kiểm</a:t>
            </a:r>
            <a:r>
              <a:rPr lang="en-US" sz="1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soát</a:t>
            </a:r>
            <a:r>
              <a:rPr lang="en-US" sz="1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nhiễm</a:t>
            </a:r>
            <a:r>
              <a:rPr lang="en-US" sz="1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khuẩn</a:t>
            </a:r>
            <a:r>
              <a:rPr lang="en-US" sz="14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, 4-2025</a:t>
            </a:r>
          </a:p>
          <a:p>
            <a:pPr algn="ctr"/>
            <a:r>
              <a:rPr lang="en-US" sz="12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BS Vũ </a:t>
            </a:r>
            <a:r>
              <a:rPr lang="en-US" sz="1200" b="1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quang</a:t>
            </a:r>
            <a:r>
              <a:rPr lang="en-US" sz="12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200" b="1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hiếu</a:t>
            </a:r>
            <a:r>
              <a:rPr lang="en-US" sz="12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, WHO Viet Nam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8DCCA-260C-2D74-8F6F-15C91CA324EF}"/>
              </a:ext>
            </a:extLst>
          </p:cNvPr>
          <p:cNvSpPr txBox="1"/>
          <p:nvPr/>
        </p:nvSpPr>
        <p:spPr>
          <a:xfrm>
            <a:off x="4572000" y="32703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69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1EBCAA-7CA3-0058-B754-686A831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302" y="533121"/>
            <a:ext cx="8549921" cy="538409"/>
          </a:xfrm>
        </p:spPr>
        <p:txBody>
          <a:bodyPr>
            <a:noAutofit/>
          </a:bodyPr>
          <a:lstStyle/>
          <a:p>
            <a:pPr defTabSz="8020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/>
              <a:t>Hỗ</a:t>
            </a:r>
            <a:r>
              <a:rPr lang="en-US" sz="4000" dirty="0"/>
              <a:t> trợ WHO </a:t>
            </a:r>
            <a:r>
              <a:rPr lang="en-US" sz="4000" dirty="0" err="1"/>
              <a:t>gần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KSNK</a:t>
            </a:r>
            <a:endParaRPr lang="en-VN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D8155-A6EE-83F3-249F-A141C55F6300}"/>
              </a:ext>
            </a:extLst>
          </p:cNvPr>
          <p:cNvSpPr txBox="1"/>
          <p:nvPr/>
        </p:nvSpPr>
        <p:spPr>
          <a:xfrm>
            <a:off x="785091" y="1357745"/>
            <a:ext cx="9679707" cy="436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877"/>
              </a:spcBef>
            </a:pPr>
            <a:endParaRPr lang="en-US" sz="2105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877"/>
              </a:spcBef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Tham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hỗ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trợ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xây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dựng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hướng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dẫn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KSNK</a:t>
            </a:r>
          </a:p>
          <a:p>
            <a:pPr marL="401010" indent="-401010" algn="l">
              <a:lnSpc>
                <a:spcPct val="150000"/>
              </a:lnSpc>
              <a:spcBef>
                <a:spcPts val="877"/>
              </a:spcBef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Đánh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giá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diện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KSNK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tại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CSYT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quốc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2024</a:t>
            </a:r>
          </a:p>
          <a:p>
            <a:pPr marL="401010" indent="-401010" algn="l">
              <a:lnSpc>
                <a:spcPct val="150000"/>
              </a:lnSpc>
              <a:spcBef>
                <a:spcPts val="877"/>
              </a:spcBef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Hỗ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trợ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xây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dựng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kế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hoạch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hành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quốc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KSNK 2025-2030</a:t>
            </a:r>
          </a:p>
          <a:p>
            <a:pPr marL="401010" indent="-401010" algn="l">
              <a:lnSpc>
                <a:spcPct val="150000"/>
              </a:lnSpc>
              <a:spcBef>
                <a:spcPts val="877"/>
              </a:spcBef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Thí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nghiên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cứu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giám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tại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TB HCM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áp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nghĩa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mới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WHO</a:t>
            </a:r>
          </a:p>
          <a:p>
            <a:pPr>
              <a:lnSpc>
                <a:spcPct val="150000"/>
              </a:lnSpc>
              <a:spcBef>
                <a:spcPts val="877"/>
              </a:spcBef>
            </a:pPr>
            <a:endParaRPr lang="en-US" sz="2105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65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erson standing in front of a group of people sitting at desks&#10;&#10;Description automatically generated with low confidence">
            <a:extLst>
              <a:ext uri="{FF2B5EF4-FFF2-40B4-BE49-F238E27FC236}">
                <a16:creationId xmlns:a16="http://schemas.microsoft.com/office/drawing/2014/main" id="{F0E089AB-14C2-CB6A-EDCA-AF8681A9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3" y="1798203"/>
            <a:ext cx="3264267" cy="443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9D9378-4115-A294-E1AB-E28885732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064" y="64655"/>
            <a:ext cx="8549921" cy="906497"/>
          </a:xfrm>
        </p:spPr>
        <p:txBody>
          <a:bodyPr/>
          <a:lstStyle/>
          <a:p>
            <a:r>
              <a:rPr lang="en-US" sz="2807" dirty="0"/>
              <a:t> </a:t>
            </a:r>
            <a:r>
              <a:rPr lang="en-US" sz="2400" dirty="0"/>
              <a:t>ĐÁP ỨNG DỊCH KHÁNG KHÁNG SINH TRONG CSYT 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34AB2-2CD5-0DA2-C766-6186FAF268AB}"/>
              </a:ext>
            </a:extLst>
          </p:cNvPr>
          <p:cNvSpPr txBox="1"/>
          <p:nvPr/>
        </p:nvSpPr>
        <p:spPr>
          <a:xfrm>
            <a:off x="4044524" y="2667224"/>
            <a:ext cx="5653363" cy="254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Hướng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dẫn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khu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vực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(2022)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cung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cấp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hướng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dẫn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cho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các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cán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bộ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y tế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để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đáp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ứng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với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các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dịch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bệnh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kháng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kháng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sinh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bùng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phát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trong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CSYT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tại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các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quốc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gia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có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thu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nhập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thấp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và</a:t>
            </a:r>
            <a:r>
              <a:rPr lang="en-US" sz="2456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trung </a:t>
            </a:r>
            <a:r>
              <a:rPr lang="en-US" sz="2456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bình</a:t>
            </a:r>
            <a:endParaRPr lang="en-US" sz="2456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endParaRPr lang="en-US" sz="2456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443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1EBCAA-7CA3-0058-B754-686A831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282" y="526310"/>
            <a:ext cx="8549921" cy="979218"/>
          </a:xfrm>
        </p:spPr>
        <p:txBody>
          <a:bodyPr>
            <a:norm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ĐÁP ỨNG </a:t>
            </a:r>
            <a:r>
              <a:rPr lang="en-US" sz="2400" dirty="0">
                <a:latin typeface="Arial"/>
                <a:cs typeface="Arial"/>
              </a:rPr>
              <a:t>DỊCH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KHÁNG KHÁNG SINH TRONG CSYT (2)</a:t>
            </a:r>
            <a:br>
              <a:rPr lang="en-US" sz="2400" dirty="0"/>
            </a:br>
            <a:endParaRPr lang="en-VN" sz="2400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97141DC-A071-B905-0683-8CBFD4F7996B}"/>
              </a:ext>
            </a:extLst>
          </p:cNvPr>
          <p:cNvSpPr txBox="1">
            <a:spLocks/>
          </p:cNvSpPr>
          <p:nvPr/>
        </p:nvSpPr>
        <p:spPr bwMode="auto">
          <a:xfrm>
            <a:off x="822082" y="1870201"/>
            <a:ext cx="8549921" cy="335758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6315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4572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9144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3716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8288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7" b="0" kern="0" dirty="0" err="1">
                <a:latin typeface="Arial"/>
                <a:cs typeface="Arial"/>
              </a:rPr>
              <a:t>Từng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bước</a:t>
            </a:r>
            <a:r>
              <a:rPr lang="en-US" sz="2807" b="0" kern="0" dirty="0">
                <a:latin typeface="Arial"/>
                <a:cs typeface="Arial"/>
              </a:rPr>
              <a:t>  </a:t>
            </a:r>
            <a:r>
              <a:rPr lang="en-US" sz="2807" b="0" kern="0" dirty="0" err="1">
                <a:latin typeface="Arial"/>
                <a:cs typeface="Arial"/>
              </a:rPr>
              <a:t>hướng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dẫn</a:t>
            </a:r>
            <a:r>
              <a:rPr lang="en-US" sz="2807" b="0" kern="0" dirty="0">
                <a:latin typeface="Arial"/>
                <a:cs typeface="Arial"/>
              </a:rPr>
              <a:t> CSYT </a:t>
            </a:r>
            <a:r>
              <a:rPr lang="en-US" sz="2807" b="0" kern="0" dirty="0" err="1">
                <a:latin typeface="Arial"/>
                <a:cs typeface="Arial"/>
              </a:rPr>
              <a:t>đáp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ứng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dịch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kháng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kháng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sinh</a:t>
            </a:r>
            <a:endParaRPr lang="en-US" sz="2807" b="0" kern="0" dirty="0">
              <a:latin typeface="Arial"/>
              <a:cs typeface="Arial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7" b="0" kern="0" dirty="0" err="1">
                <a:latin typeface="Arial"/>
                <a:cs typeface="Arial"/>
              </a:rPr>
              <a:t>Hỗ</a:t>
            </a:r>
            <a:r>
              <a:rPr lang="en-US" sz="2807" b="0" kern="0" dirty="0">
                <a:latin typeface="Arial"/>
                <a:cs typeface="Arial"/>
              </a:rPr>
              <a:t> trợ </a:t>
            </a:r>
            <a:r>
              <a:rPr lang="en-US" sz="2807" b="0" kern="0" dirty="0" err="1">
                <a:latin typeface="Arial"/>
                <a:cs typeface="Arial"/>
              </a:rPr>
              <a:t>thực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hành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triển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khai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hoạt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động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tại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các</a:t>
            </a:r>
            <a:r>
              <a:rPr lang="en-US" sz="2807" b="0" kern="0" dirty="0">
                <a:latin typeface="Arial"/>
                <a:cs typeface="Arial"/>
              </a:rPr>
              <a:t> CSYT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7" b="0" kern="0" dirty="0" err="1">
                <a:latin typeface="Arial"/>
                <a:cs typeface="Arial"/>
              </a:rPr>
              <a:t>Hướng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dẫn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chuẩn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bị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và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dự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phòng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dịch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kháng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kháng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sinh</a:t>
            </a:r>
            <a:endParaRPr lang="en-US" sz="2807" b="0" kern="0" dirty="0">
              <a:latin typeface="Arial"/>
              <a:cs typeface="Arial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7" b="0" kern="0" dirty="0" err="1">
                <a:latin typeface="Arial"/>
                <a:cs typeface="Arial"/>
              </a:rPr>
              <a:t>Vạch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ra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nguồn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lực</a:t>
            </a:r>
            <a:r>
              <a:rPr lang="en-US" sz="2807" b="0" kern="0" dirty="0">
                <a:latin typeface="Arial"/>
                <a:cs typeface="Arial"/>
              </a:rPr>
              <a:t> con </a:t>
            </a:r>
            <a:r>
              <a:rPr lang="en-US" sz="2807" b="0" kern="0" dirty="0" err="1">
                <a:latin typeface="Arial"/>
                <a:cs typeface="Arial"/>
              </a:rPr>
              <a:t>người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hỗ</a:t>
            </a:r>
            <a:r>
              <a:rPr lang="en-US" sz="2807" b="0" kern="0" dirty="0">
                <a:latin typeface="Arial"/>
                <a:cs typeface="Arial"/>
              </a:rPr>
              <a:t> trợ </a:t>
            </a:r>
            <a:r>
              <a:rPr lang="en-US" sz="2807" b="0" kern="0" dirty="0" err="1">
                <a:latin typeface="Arial"/>
                <a:cs typeface="Arial"/>
              </a:rPr>
              <a:t>đáp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ứng</a:t>
            </a:r>
            <a:r>
              <a:rPr lang="en-US" sz="2807" b="0" kern="0" dirty="0">
                <a:latin typeface="Arial"/>
                <a:cs typeface="Arial"/>
              </a:rPr>
              <a:t> </a:t>
            </a:r>
            <a:r>
              <a:rPr lang="en-US" sz="2807" b="0" kern="0" dirty="0" err="1">
                <a:latin typeface="Arial"/>
                <a:cs typeface="Arial"/>
              </a:rPr>
              <a:t>dịch</a:t>
            </a:r>
            <a:r>
              <a:rPr lang="en-US" sz="2807" b="0" kern="0" dirty="0">
                <a:latin typeface="Arial"/>
                <a:cs typeface="Arial"/>
              </a:rPr>
              <a:t> KK </a:t>
            </a:r>
            <a:r>
              <a:rPr lang="en-US" sz="2807" b="0" kern="0" dirty="0" err="1">
                <a:latin typeface="Arial"/>
                <a:cs typeface="Arial"/>
              </a:rPr>
              <a:t>sinh</a:t>
            </a:r>
            <a:endParaRPr lang="en-VN" b="0" kern="0" dirty="0"/>
          </a:p>
        </p:txBody>
      </p:sp>
    </p:spTree>
    <p:extLst>
      <p:ext uri="{BB962C8B-B14F-4D97-AF65-F5344CB8AC3E}">
        <p14:creationId xmlns:p14="http://schemas.microsoft.com/office/powerpoint/2010/main" val="145032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1EBCAA-7CA3-0058-B754-686A831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719" y="406400"/>
            <a:ext cx="8549921" cy="1415489"/>
          </a:xfrm>
        </p:spPr>
        <p:txBody>
          <a:bodyPr>
            <a:normAutofit/>
          </a:bodyPr>
          <a:lstStyle/>
          <a:p>
            <a:pPr defTabSz="8020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Cấu</a:t>
            </a:r>
            <a:r>
              <a:rPr lang="en-US" sz="27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7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phần</a:t>
            </a:r>
            <a:r>
              <a:rPr lang="en-US" sz="27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kế </a:t>
            </a:r>
            <a:r>
              <a:rPr lang="en-US" sz="27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hoạch</a:t>
            </a:r>
            <a:r>
              <a:rPr lang="en-US" sz="27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7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ứng</a:t>
            </a:r>
            <a:r>
              <a:rPr lang="en-US" sz="27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phó </a:t>
            </a:r>
            <a:r>
              <a:rPr lang="en-US" sz="27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dịch</a:t>
            </a:r>
            <a:r>
              <a:rPr lang="en-US" sz="27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KKS </a:t>
            </a:r>
            <a:r>
              <a:rPr lang="en-US" sz="27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trong</a:t>
            </a:r>
            <a:r>
              <a:rPr lang="en-US" sz="27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CSYT</a:t>
            </a:r>
            <a:br>
              <a:rPr lang="en-US" sz="2807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endParaRPr lang="en-V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AEB97-4F19-9DDD-77A3-FCCB6010E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781"/>
            <a:ext cx="10693400" cy="43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7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1EBCAA-7CA3-0058-B754-686A831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719" y="554183"/>
            <a:ext cx="8549921" cy="646544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học</a:t>
            </a:r>
            <a:r>
              <a:rPr lang="en-US" sz="40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kinh</a:t>
            </a:r>
            <a:r>
              <a:rPr lang="en-US" sz="40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nghiệm</a:t>
            </a:r>
            <a:endParaRPr lang="en-VN" sz="4000" dirty="0">
              <a:solidFill>
                <a:schemeClr val="tx1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6BDC362-063E-755E-1FC2-0688234D0A6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6190" y="1821568"/>
            <a:ext cx="97577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010" indent="-40101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Cam </a:t>
            </a:r>
            <a:r>
              <a:rPr lang="en-US" sz="2000" dirty="0" err="1">
                <a:solidFill>
                  <a:schemeClr val="tx1"/>
                </a:solidFill>
              </a:rPr>
              <a:t>kết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hỗ</a:t>
            </a:r>
            <a:r>
              <a:rPr lang="en-US" sz="2000" dirty="0">
                <a:solidFill>
                  <a:schemeClr val="tx1"/>
                </a:solidFill>
              </a:rPr>
              <a:t> trợ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lãnh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đạo</a:t>
            </a:r>
            <a:r>
              <a:rPr lang="en-US" sz="2000" dirty="0">
                <a:solidFill>
                  <a:schemeClr val="tx1"/>
                </a:solidFill>
              </a:rPr>
              <a:t> bệnh viện </a:t>
            </a:r>
            <a:r>
              <a:rPr lang="en-US" sz="2000" dirty="0" err="1">
                <a:solidFill>
                  <a:schemeClr val="tx1"/>
                </a:solidFill>
              </a:rPr>
              <a:t>là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trọng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phát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triển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hệ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thống</a:t>
            </a:r>
            <a:r>
              <a:rPr lang="en-US" sz="2000" dirty="0">
                <a:solidFill>
                  <a:schemeClr val="tx1"/>
                </a:solidFill>
              </a:rPr>
              <a:t> KSNK</a:t>
            </a:r>
          </a:p>
          <a:p>
            <a:pPr marL="401010" indent="-40101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Giám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sát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thực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hành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tuân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thủ</a:t>
            </a:r>
            <a:r>
              <a:rPr lang="en-US" sz="2000" dirty="0">
                <a:solidFill>
                  <a:schemeClr val="tx1"/>
                </a:solidFill>
              </a:rPr>
              <a:t> KSNK </a:t>
            </a:r>
            <a:r>
              <a:rPr lang="en-US" sz="2000" dirty="0" err="1">
                <a:solidFill>
                  <a:schemeClr val="tx1"/>
                </a:solidFill>
              </a:rPr>
              <a:t>cần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tiến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hành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thường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xuyên</a:t>
            </a:r>
            <a:endParaRPr lang="en-US" sz="2000" dirty="0">
              <a:solidFill>
                <a:schemeClr val="tx1"/>
              </a:solidFill>
            </a:endParaRPr>
          </a:p>
          <a:p>
            <a:pPr marL="401010" indent="-40101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Đại </a:t>
            </a:r>
            <a:r>
              <a:rPr lang="en-US" sz="2000" dirty="0" err="1">
                <a:solidFill>
                  <a:schemeClr val="tx1"/>
                </a:solidFill>
              </a:rPr>
              <a:t>dịch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bộc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bộ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khoảng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trống</a:t>
            </a:r>
            <a:r>
              <a:rPr lang="en-US" sz="2000" dirty="0">
                <a:solidFill>
                  <a:schemeClr val="tx1"/>
                </a:solidFill>
              </a:rPr>
              <a:t> KSNK ở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cấp</a:t>
            </a:r>
            <a:endParaRPr lang="en-US" sz="2000" dirty="0">
              <a:solidFill>
                <a:schemeClr val="tx1"/>
              </a:solidFill>
            </a:endParaRPr>
          </a:p>
          <a:p>
            <a:pPr marL="401010" indent="-40101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Cán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bộ</a:t>
            </a:r>
            <a:r>
              <a:rPr lang="en-US" sz="2000" dirty="0">
                <a:solidFill>
                  <a:schemeClr val="tx1"/>
                </a:solidFill>
              </a:rPr>
              <a:t> y tế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nguy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cơ</a:t>
            </a:r>
            <a:r>
              <a:rPr lang="en-US" sz="2000" dirty="0">
                <a:solidFill>
                  <a:schemeClr val="tx1"/>
                </a:solidFill>
              </a:rPr>
              <a:t> cao lây </a:t>
            </a:r>
            <a:r>
              <a:rPr lang="en-US" sz="2000" dirty="0" err="1">
                <a:solidFill>
                  <a:schemeClr val="tx1"/>
                </a:solidFill>
              </a:rPr>
              <a:t>nhiễm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cần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bảo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vệ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huấn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luyện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tốt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hơn</a:t>
            </a:r>
            <a:endParaRPr lang="en-US" sz="2000" dirty="0">
              <a:solidFill>
                <a:schemeClr val="tx1"/>
              </a:solidFill>
            </a:endParaRPr>
          </a:p>
          <a:p>
            <a:pPr marL="401010" indent="-40101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Cần</a:t>
            </a:r>
            <a:r>
              <a:rPr lang="en-US" sz="2000" dirty="0">
                <a:solidFill>
                  <a:schemeClr val="tx1"/>
                </a:solidFill>
              </a:rPr>
              <a:t> kế </a:t>
            </a:r>
            <a:r>
              <a:rPr lang="en-US" sz="2000" dirty="0" err="1">
                <a:solidFill>
                  <a:schemeClr val="tx1"/>
                </a:solidFill>
              </a:rPr>
              <a:t>hoạch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đảm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bảo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duy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trì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dịch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vụ</a:t>
            </a:r>
            <a:r>
              <a:rPr lang="en-US" sz="2000" dirty="0">
                <a:solidFill>
                  <a:schemeClr val="tx1"/>
                </a:solidFill>
              </a:rPr>
              <a:t> y tế </a:t>
            </a:r>
            <a:r>
              <a:rPr lang="en-US" sz="2000" dirty="0" err="1">
                <a:solidFill>
                  <a:schemeClr val="tx1"/>
                </a:solidFill>
              </a:rPr>
              <a:t>thiết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yếu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đại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dịch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29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693400" cy="1060450"/>
          </a:xfrm>
        </p:spPr>
        <p:txBody>
          <a:bodyPr/>
          <a:lstStyle/>
          <a:p>
            <a:pPr eaLnBrk="1" hangingPunct="1"/>
            <a:r>
              <a:rPr lang="en-US" dirty="0"/>
              <a:t>Xin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!</a:t>
            </a:r>
          </a:p>
        </p:txBody>
      </p:sp>
      <p:pic>
        <p:nvPicPr>
          <p:cNvPr id="44035" name="Picture 4" descr="Ques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20850"/>
            <a:ext cx="3540125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1EBCAA-7CA3-0058-B754-686A831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206" y="230046"/>
            <a:ext cx="7740838" cy="94975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Nội</a:t>
            </a:r>
            <a:r>
              <a:rPr lang="en-US" dirty="0"/>
              <a:t> dung</a:t>
            </a:r>
            <a:endParaRPr lang="en-VN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A9B81A8-1AD8-4641-B058-2C064E97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4206" y="2000922"/>
            <a:ext cx="7740838" cy="3948057"/>
          </a:xfrm>
        </p:spPr>
        <p:txBody>
          <a:bodyPr>
            <a:normAutofit/>
          </a:bodyPr>
          <a:lstStyle/>
          <a:p>
            <a:pPr marL="401010" indent="-4010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5" b="1" dirty="0" err="1">
                <a:solidFill>
                  <a:schemeClr val="tx1"/>
                </a:solidFill>
                <a:latin typeface="Calibri" panose="020F0502020204030204" pitchFamily="34" charset="0"/>
              </a:rPr>
              <a:t>Giới</a:t>
            </a:r>
            <a:r>
              <a:rPr lang="en-US" sz="2105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105" b="1" dirty="0" err="1">
                <a:solidFill>
                  <a:schemeClr val="tx1"/>
                </a:solidFill>
                <a:latin typeface="Calibri" panose="020F0502020204030204" pitchFamily="34" charset="0"/>
              </a:rPr>
              <a:t>thiệu</a:t>
            </a:r>
            <a:endParaRPr lang="en-US" sz="2105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01010" indent="-4010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Chiến</a:t>
            </a:r>
            <a:r>
              <a:rPr lang="en-US" sz="2105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lược</a:t>
            </a:r>
            <a:r>
              <a:rPr lang="en-US" sz="2105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WHO </a:t>
            </a:r>
            <a:r>
              <a:rPr lang="en-US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về</a:t>
            </a:r>
            <a:r>
              <a:rPr lang="en-US" sz="2105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KSNK </a:t>
            </a:r>
            <a:r>
              <a:rPr lang="en-US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và</a:t>
            </a:r>
            <a:r>
              <a:rPr lang="en-US" sz="2105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tầm</a:t>
            </a:r>
            <a:r>
              <a:rPr lang="en-US" sz="2105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quan</a:t>
            </a:r>
            <a:r>
              <a:rPr lang="en-US" sz="2105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trọng</a:t>
            </a:r>
            <a:r>
              <a:rPr lang="en-US" sz="2105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đối</a:t>
            </a:r>
            <a:r>
              <a:rPr lang="en-US" sz="2105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với</a:t>
            </a:r>
            <a:r>
              <a:rPr lang="en-US" sz="2105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sức</a:t>
            </a:r>
            <a:r>
              <a:rPr lang="en-US" sz="2105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khỏe</a:t>
            </a:r>
            <a:r>
              <a:rPr lang="en-US" sz="2105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cộng</a:t>
            </a:r>
            <a:r>
              <a:rPr lang="en-US" sz="2105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đồng</a:t>
            </a:r>
            <a:endParaRPr lang="en-US" sz="2105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1010" indent="-4010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Bài</a:t>
            </a:r>
            <a:r>
              <a:rPr lang="en-GB" sz="2105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học</a:t>
            </a:r>
            <a:r>
              <a:rPr lang="en-GB" sz="2105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cho</a:t>
            </a:r>
            <a:r>
              <a:rPr lang="en-GB" sz="2105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việt</a:t>
            </a:r>
            <a:r>
              <a:rPr lang="en-GB" sz="2105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nam</a:t>
            </a:r>
          </a:p>
          <a:p>
            <a:pPr marL="401010" indent="-40101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Kết</a:t>
            </a:r>
            <a:r>
              <a:rPr lang="en-GB" sz="2105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105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luận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01010" indent="-40101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105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74116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1EBCAA-7CA3-0058-B754-686A831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780" y="212436"/>
            <a:ext cx="8549921" cy="84974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400" dirty="0" err="1"/>
              <a:t>Giới</a:t>
            </a:r>
            <a:r>
              <a:rPr lang="en-US" sz="4400" dirty="0"/>
              <a:t> </a:t>
            </a:r>
            <a:r>
              <a:rPr lang="en-US" sz="4400" dirty="0" err="1"/>
              <a:t>thiệu</a:t>
            </a:r>
            <a:endParaRPr lang="en-VN" sz="4400" dirty="0"/>
          </a:p>
        </p:txBody>
      </p:sp>
      <p:sp>
        <p:nvSpPr>
          <p:cNvPr id="2" name="Subtitle 7">
            <a:extLst>
              <a:ext uri="{FF2B5EF4-FFF2-40B4-BE49-F238E27FC236}">
                <a16:creationId xmlns:a16="http://schemas.microsoft.com/office/drawing/2014/main" id="{4CD8FE90-5900-48B5-92D5-2F7A9B3F7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719" y="1493755"/>
            <a:ext cx="9757556" cy="502537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Tầm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quan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trọng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 KSNK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trong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cơ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</a:rPr>
              <a:t>sở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 y tế:</a:t>
            </a:r>
          </a:p>
          <a:p>
            <a:pPr marL="300758" indent="-30075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1F1F"/>
                </a:solidFill>
                <a:latin typeface="+mj-lt"/>
              </a:rPr>
              <a:t>Bảo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vỆ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bệnh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nhân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cán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bộ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y tế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khỏi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các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nhiễm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khuẩn</a:t>
            </a:r>
            <a:endParaRPr lang="en-US" sz="2800" dirty="0">
              <a:solidFill>
                <a:srgbClr val="1F1F1F"/>
              </a:solidFill>
              <a:latin typeface="+mj-lt"/>
            </a:endParaRPr>
          </a:p>
          <a:p>
            <a:pPr marL="300758" indent="-30075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1F1F"/>
                </a:solidFill>
                <a:latin typeface="+mj-lt"/>
              </a:rPr>
              <a:t>KSNK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là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quan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trọng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cho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an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toàn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và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chất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lượng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chăm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sóc</a:t>
            </a:r>
            <a:endParaRPr lang="en-US" sz="2800" dirty="0">
              <a:solidFill>
                <a:srgbClr val="1F1F1F"/>
              </a:solidFill>
              <a:latin typeface="+mj-lt"/>
            </a:endParaRPr>
          </a:p>
          <a:p>
            <a:pPr marL="300758" indent="-30075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1F1F"/>
                </a:solidFill>
                <a:latin typeface="+mj-lt"/>
              </a:rPr>
              <a:t>KSNK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diễn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ra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trong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tất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cả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khía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cạnh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chăm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sóc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y tế: VS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tay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dự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phòng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nhiễm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khuẩn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sau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mổ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phòng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chống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kháng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kháng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sinh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phòng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chống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dịch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bệnh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trong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cơ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1F1F1F"/>
                </a:solidFill>
                <a:latin typeface="+mj-lt"/>
              </a:rPr>
              <a:t>sở</a:t>
            </a:r>
            <a:r>
              <a:rPr lang="en-US" sz="2800" dirty="0">
                <a:solidFill>
                  <a:srgbClr val="1F1F1F"/>
                </a:solidFill>
                <a:latin typeface="+mj-lt"/>
              </a:rPr>
              <a:t> y tế</a:t>
            </a:r>
          </a:p>
        </p:txBody>
      </p:sp>
    </p:spTree>
    <p:extLst>
      <p:ext uri="{BB962C8B-B14F-4D97-AF65-F5344CB8AC3E}">
        <p14:creationId xmlns:p14="http://schemas.microsoft.com/office/powerpoint/2010/main" val="359118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1EBCAA-7CA3-0058-B754-686A831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719" y="150607"/>
            <a:ext cx="8549921" cy="1882588"/>
          </a:xfrm>
        </p:spPr>
        <p:txBody>
          <a:bodyPr>
            <a:noAutofit/>
          </a:bodyPr>
          <a:lstStyle/>
          <a:p>
            <a:pPr defTabSz="8020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Chiến</a:t>
            </a:r>
            <a:r>
              <a:rPr lang="en-US" sz="3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lược</a:t>
            </a:r>
            <a:r>
              <a:rPr lang="en-US" sz="3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toàn</a:t>
            </a:r>
            <a:r>
              <a:rPr lang="en-US" sz="3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cầu</a:t>
            </a:r>
            <a:r>
              <a:rPr lang="en-US" sz="3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WHO </a:t>
            </a:r>
            <a:r>
              <a:rPr lang="en-US" sz="32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về</a:t>
            </a:r>
            <a:r>
              <a:rPr lang="en-US" sz="32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KSNK (GSIPC)</a:t>
            </a:r>
            <a:br>
              <a:rPr lang="en-US" sz="36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</a:br>
            <a:endParaRPr lang="en-VN" sz="7200" dirty="0">
              <a:solidFill>
                <a:schemeClr val="tx1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A9B81A8-1AD8-4641-B058-2C064E97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081" y="1677940"/>
            <a:ext cx="6970682" cy="3953472"/>
          </a:xfrm>
        </p:spPr>
        <p:txBody>
          <a:bodyPr>
            <a:normAutofit fontScale="62500" lnSpcReduction="20000"/>
          </a:bodyPr>
          <a:lstStyle/>
          <a:p>
            <a:endParaRPr lang="en-US" b="1" dirty="0"/>
          </a:p>
          <a:p>
            <a:r>
              <a:rPr lang="en-US" b="1" dirty="0" err="1">
                <a:solidFill>
                  <a:schemeClr val="tx1"/>
                </a:solidFill>
              </a:rPr>
              <a:t>Tầm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nhìn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2030, </a:t>
            </a:r>
            <a:r>
              <a:rPr lang="en-US" dirty="0" err="1">
                <a:solidFill>
                  <a:schemeClr val="tx1"/>
                </a:solidFill>
              </a:rPr>
              <a:t>mọi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người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tiếp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cận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hoặc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cấp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dịch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vụ</a:t>
            </a:r>
            <a:r>
              <a:rPr lang="en-US" dirty="0">
                <a:solidFill>
                  <a:schemeClr val="tx1"/>
                </a:solidFill>
              </a:rPr>
              <a:t> y tế an </a:t>
            </a:r>
            <a:r>
              <a:rPr lang="en-US" dirty="0" err="1">
                <a:solidFill>
                  <a:schemeClr val="tx1"/>
                </a:solidFill>
              </a:rPr>
              <a:t>toàn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với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nhân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nhiễm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khuẩn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Mục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tiêu</a:t>
            </a:r>
            <a:endParaRPr lang="en-US" b="1" dirty="0">
              <a:solidFill>
                <a:schemeClr val="tx1"/>
              </a:solidFill>
            </a:endParaRPr>
          </a:p>
          <a:p>
            <a:pPr marL="401010" indent="-40101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Dự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phòng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nhiễm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khuẩn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trong</a:t>
            </a:r>
            <a:r>
              <a:rPr lang="en-US" dirty="0">
                <a:solidFill>
                  <a:schemeClr val="tx1"/>
                </a:solidFill>
              </a:rPr>
              <a:t> y tế</a:t>
            </a:r>
          </a:p>
          <a:p>
            <a:pPr marL="401010" indent="-40101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Đảm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bảo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xây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dựng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triển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chương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trình</a:t>
            </a:r>
            <a:r>
              <a:rPr lang="en-US" dirty="0">
                <a:solidFill>
                  <a:schemeClr val="tx1"/>
                </a:solidFill>
              </a:rPr>
              <a:t> KSNK</a:t>
            </a:r>
          </a:p>
          <a:p>
            <a:pPr marL="401010" indent="-40101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Điều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hoạt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động</a:t>
            </a:r>
            <a:r>
              <a:rPr lang="en-US" dirty="0">
                <a:solidFill>
                  <a:schemeClr val="tx1"/>
                </a:solidFill>
              </a:rPr>
              <a:t> KSNK </a:t>
            </a:r>
            <a:r>
              <a:rPr lang="en-US" dirty="0" err="1">
                <a:solidFill>
                  <a:schemeClr val="tx1"/>
                </a:solidFill>
              </a:rPr>
              <a:t>với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tác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lĩnh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vực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khác</a:t>
            </a:r>
            <a:endParaRPr lang="en-US" dirty="0">
              <a:solidFill>
                <a:schemeClr val="tx1"/>
              </a:solidFill>
            </a:endParaRPr>
          </a:p>
          <a:p>
            <a:endParaRPr lang="en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4B31D-8FE5-7F98-6E02-20C1C5679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763" y="1595684"/>
            <a:ext cx="2786872" cy="35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8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68EB1E-9B27-ACCC-817E-DA4BA32E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998" y="1527586"/>
            <a:ext cx="5907150" cy="5238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C698CC-CBB3-06FB-5259-83EFCE506675}"/>
              </a:ext>
            </a:extLst>
          </p:cNvPr>
          <p:cNvSpPr txBox="1"/>
          <p:nvPr/>
        </p:nvSpPr>
        <p:spPr>
          <a:xfrm>
            <a:off x="2013528" y="615634"/>
            <a:ext cx="7629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Calibri" panose="020F0502020204030204"/>
                <a:ea typeface="+mj-ea"/>
              </a:rPr>
              <a:t>Chiến</a:t>
            </a:r>
            <a:r>
              <a:rPr lang="en-US" sz="2800" b="1" dirty="0">
                <a:latin typeface="Calibri" panose="020F0502020204030204"/>
                <a:ea typeface="+mj-ea"/>
              </a:rPr>
              <a:t> </a:t>
            </a:r>
            <a:r>
              <a:rPr lang="en-US" sz="2800" b="1" dirty="0" err="1">
                <a:latin typeface="Calibri" panose="020F0502020204030204"/>
                <a:ea typeface="+mj-ea"/>
              </a:rPr>
              <a:t>lược</a:t>
            </a:r>
            <a:r>
              <a:rPr lang="en-US" sz="2800" b="1" dirty="0">
                <a:latin typeface="Calibri" panose="020F0502020204030204"/>
                <a:ea typeface="+mj-ea"/>
              </a:rPr>
              <a:t> KSNK </a:t>
            </a:r>
            <a:r>
              <a:rPr lang="en-US" sz="2800" b="1" dirty="0" err="1">
                <a:latin typeface="Calibri" panose="020F0502020204030204"/>
                <a:ea typeface="+mj-ea"/>
              </a:rPr>
              <a:t>và</a:t>
            </a:r>
            <a:r>
              <a:rPr lang="en-US" sz="2800" b="1" dirty="0">
                <a:latin typeface="Calibri" panose="020F0502020204030204"/>
                <a:ea typeface="+mj-ea"/>
              </a:rPr>
              <a:t> </a:t>
            </a:r>
            <a:r>
              <a:rPr lang="en-US" sz="2800" b="1" dirty="0" err="1">
                <a:latin typeface="Calibri" panose="020F0502020204030204"/>
                <a:ea typeface="+mj-ea"/>
              </a:rPr>
              <a:t>Chăm</a:t>
            </a:r>
            <a:r>
              <a:rPr lang="en-US" sz="2800" b="1" dirty="0">
                <a:latin typeface="Calibri" panose="020F0502020204030204"/>
                <a:ea typeface="+mj-ea"/>
              </a:rPr>
              <a:t> </a:t>
            </a:r>
            <a:r>
              <a:rPr lang="en-US" sz="2800" b="1" dirty="0" err="1">
                <a:latin typeface="Calibri" panose="020F0502020204030204"/>
                <a:ea typeface="+mj-ea"/>
              </a:rPr>
              <a:t>sóc</a:t>
            </a:r>
            <a:r>
              <a:rPr lang="en-US" sz="2800" b="1" dirty="0">
                <a:latin typeface="Calibri" panose="020F0502020204030204"/>
                <a:ea typeface="+mj-ea"/>
              </a:rPr>
              <a:t> </a:t>
            </a:r>
            <a:r>
              <a:rPr lang="en-US" sz="2800" b="1" dirty="0" err="1">
                <a:latin typeface="Calibri" panose="020F0502020204030204"/>
                <a:ea typeface="+mj-ea"/>
              </a:rPr>
              <a:t>sức</a:t>
            </a:r>
            <a:r>
              <a:rPr lang="en-US" sz="2800" b="1" dirty="0">
                <a:latin typeface="Calibri" panose="020F0502020204030204"/>
                <a:ea typeface="+mj-ea"/>
              </a:rPr>
              <a:t> </a:t>
            </a:r>
            <a:r>
              <a:rPr lang="en-US" sz="2800" b="1" dirty="0" err="1">
                <a:latin typeface="Calibri" panose="020F0502020204030204"/>
                <a:ea typeface="+mj-ea"/>
              </a:rPr>
              <a:t>khỏe</a:t>
            </a:r>
            <a:r>
              <a:rPr lang="en-US" sz="2800" b="1" dirty="0">
                <a:latin typeface="Calibri" panose="020F0502020204030204"/>
                <a:ea typeface="+mj-ea"/>
              </a:rPr>
              <a:t> </a:t>
            </a:r>
            <a:r>
              <a:rPr lang="en-US" sz="2800" b="1" dirty="0" err="1">
                <a:latin typeface="Calibri" panose="020F0502020204030204"/>
                <a:ea typeface="+mj-ea"/>
              </a:rPr>
              <a:t>toàn</a:t>
            </a:r>
            <a:r>
              <a:rPr lang="en-US" sz="2800" b="1" dirty="0">
                <a:latin typeface="Calibri" panose="020F0502020204030204"/>
                <a:ea typeface="+mj-ea"/>
              </a:rPr>
              <a:t> </a:t>
            </a:r>
            <a:r>
              <a:rPr lang="en-US" sz="2800" b="1" dirty="0" err="1">
                <a:latin typeface="Calibri" panose="020F0502020204030204"/>
                <a:ea typeface="+mj-ea"/>
              </a:rPr>
              <a:t>dân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39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661DC8-FF24-6E73-E1B3-023875F5B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60" y="1386875"/>
            <a:ext cx="9495115" cy="47875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FCE20A-B2EA-E75E-ECA4-05CF06779057}"/>
              </a:ext>
            </a:extLst>
          </p:cNvPr>
          <p:cNvSpPr txBox="1"/>
          <p:nvPr/>
        </p:nvSpPr>
        <p:spPr>
          <a:xfrm>
            <a:off x="1925110" y="360552"/>
            <a:ext cx="6416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Calibri" panose="020F0502020204030204"/>
                <a:ea typeface="+mj-ea"/>
              </a:rPr>
              <a:t>Chiến</a:t>
            </a:r>
            <a:r>
              <a:rPr lang="en-US" sz="3600" b="1" dirty="0">
                <a:latin typeface="Calibri" panose="020F0502020204030204"/>
                <a:ea typeface="+mj-ea"/>
              </a:rPr>
              <a:t> </a:t>
            </a:r>
            <a:r>
              <a:rPr lang="en-US" sz="3600" b="1" dirty="0" err="1">
                <a:latin typeface="Calibri" panose="020F0502020204030204"/>
                <a:ea typeface="+mj-ea"/>
              </a:rPr>
              <a:t>lược</a:t>
            </a:r>
            <a:r>
              <a:rPr lang="en-US" sz="3600" b="1" dirty="0">
                <a:latin typeface="Calibri" panose="020F0502020204030204"/>
                <a:ea typeface="+mj-ea"/>
              </a:rPr>
              <a:t> </a:t>
            </a:r>
            <a:r>
              <a:rPr lang="en-US" sz="3600" b="1" dirty="0" err="1">
                <a:latin typeface="Calibri" panose="020F0502020204030204"/>
                <a:ea typeface="+mj-ea"/>
              </a:rPr>
              <a:t>sức</a:t>
            </a:r>
            <a:r>
              <a:rPr lang="en-US" sz="3600" b="1" dirty="0">
                <a:latin typeface="Calibri" panose="020F0502020204030204"/>
                <a:ea typeface="+mj-ea"/>
              </a:rPr>
              <a:t> </a:t>
            </a:r>
            <a:r>
              <a:rPr lang="en-US" sz="3600" b="1" dirty="0" err="1">
                <a:latin typeface="Calibri" panose="020F0502020204030204"/>
                <a:ea typeface="+mj-ea"/>
              </a:rPr>
              <a:t>khỏe</a:t>
            </a:r>
            <a:r>
              <a:rPr lang="en-US" sz="3600" b="1" dirty="0">
                <a:latin typeface="Calibri" panose="020F0502020204030204"/>
                <a:ea typeface="+mj-ea"/>
              </a:rPr>
              <a:t> </a:t>
            </a:r>
            <a:r>
              <a:rPr lang="en-US" sz="3600" b="1" dirty="0" err="1">
                <a:latin typeface="Calibri" panose="020F0502020204030204"/>
                <a:ea typeface="+mj-ea"/>
              </a:rPr>
              <a:t>toàn</a:t>
            </a:r>
            <a:r>
              <a:rPr lang="en-US" sz="3600" b="1" dirty="0">
                <a:latin typeface="Calibri" panose="020F0502020204030204"/>
                <a:ea typeface="+mj-ea"/>
              </a:rPr>
              <a:t> </a:t>
            </a:r>
            <a:r>
              <a:rPr lang="en-US" sz="3600" b="1" dirty="0" err="1">
                <a:latin typeface="Calibri" panose="020F0502020204030204"/>
                <a:ea typeface="+mj-ea"/>
              </a:rPr>
              <a:t>cầu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6837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1EBCAA-7CA3-0058-B754-686A831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719" y="424874"/>
            <a:ext cx="8549921" cy="711199"/>
          </a:xfrm>
        </p:spPr>
        <p:txBody>
          <a:bodyPr>
            <a:normAutofit fontScale="90000"/>
          </a:bodyPr>
          <a:lstStyle/>
          <a:p>
            <a:pPr defTabSz="8020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2807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7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7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807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Vai</a:t>
            </a:r>
            <a:r>
              <a:rPr lang="en-US" sz="36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trò</a:t>
            </a:r>
            <a:r>
              <a:rPr lang="en-US" sz="36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KSNK </a:t>
            </a:r>
            <a:r>
              <a:rPr lang="en-US" sz="36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trong</a:t>
            </a:r>
            <a:r>
              <a:rPr lang="en-US" sz="36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phòng</a:t>
            </a:r>
            <a:r>
              <a:rPr lang="en-US" sz="36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chống</a:t>
            </a:r>
            <a:r>
              <a:rPr lang="en-US" sz="36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dịch</a:t>
            </a:r>
            <a:r>
              <a:rPr lang="en-US" sz="36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bệnh</a:t>
            </a:r>
            <a:endParaRPr lang="en-VN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EBC6F-9CC5-4B93-6092-7DC4028D7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3"/>
          <a:stretch/>
        </p:blipFill>
        <p:spPr>
          <a:xfrm>
            <a:off x="539098" y="1645018"/>
            <a:ext cx="5460214" cy="4419754"/>
          </a:xfrm>
          <a:prstGeom prst="rect">
            <a:avLst/>
          </a:prstGeom>
        </p:spPr>
      </p:pic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41CFD0D5-D457-7516-FB74-A1D5D9FF04CE}"/>
              </a:ext>
            </a:extLst>
          </p:cNvPr>
          <p:cNvSpPr txBox="1">
            <a:spLocks/>
          </p:cNvSpPr>
          <p:nvPr/>
        </p:nvSpPr>
        <p:spPr>
          <a:xfrm>
            <a:off x="6321686" y="1821889"/>
            <a:ext cx="3711239" cy="4136694"/>
          </a:xfrm>
          <a:prstGeom prst="rect">
            <a:avLst/>
          </a:prstGeom>
        </p:spPr>
        <p:txBody>
          <a:bodyPr vert="horz" lIns="80201" tIns="40100" rIns="80201" bIns="401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5" dirty="0" err="1">
                <a:solidFill>
                  <a:schemeClr val="accent2">
                    <a:lumMod val="50000"/>
                  </a:schemeClr>
                </a:solidFill>
              </a:rPr>
              <a:t>Bài</a:t>
            </a:r>
            <a:r>
              <a:rPr lang="en-US" sz="210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accent2">
                    <a:lumMod val="50000"/>
                  </a:schemeClr>
                </a:solidFill>
              </a:rPr>
              <a:t>học</a:t>
            </a:r>
            <a:r>
              <a:rPr lang="en-US" sz="210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accent2">
                    <a:lumMod val="50000"/>
                  </a:schemeClr>
                </a:solidFill>
              </a:rPr>
              <a:t>từ</a:t>
            </a:r>
            <a:r>
              <a:rPr lang="en-US" sz="210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105" dirty="0" err="1">
                <a:solidFill>
                  <a:schemeClr val="accent2">
                    <a:lumMod val="50000"/>
                  </a:schemeClr>
                </a:solidFill>
              </a:rPr>
              <a:t>dịch</a:t>
            </a:r>
            <a:r>
              <a:rPr lang="en-US" sz="2105" dirty="0">
                <a:solidFill>
                  <a:schemeClr val="accent2">
                    <a:lumMod val="50000"/>
                  </a:schemeClr>
                </a:solidFill>
              </a:rPr>
              <a:t> COVID-19: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5" dirty="0" err="1"/>
              <a:t>Hướng</a:t>
            </a:r>
            <a:r>
              <a:rPr lang="en-US" sz="2105" dirty="0"/>
              <a:t> </a:t>
            </a:r>
            <a:r>
              <a:rPr lang="en-US" sz="2105" dirty="0" err="1"/>
              <a:t>dẫn</a:t>
            </a:r>
            <a:r>
              <a:rPr lang="en-US" sz="2105" dirty="0"/>
              <a:t> KSNK COVID-19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5" dirty="0" err="1"/>
              <a:t>Sàng</a:t>
            </a:r>
            <a:r>
              <a:rPr lang="en-US" sz="2105" dirty="0"/>
              <a:t> </a:t>
            </a:r>
            <a:r>
              <a:rPr lang="en-US" sz="2105" dirty="0" err="1"/>
              <a:t>lọc</a:t>
            </a:r>
            <a:r>
              <a:rPr lang="en-US" sz="2105" dirty="0"/>
              <a:t>, </a:t>
            </a:r>
            <a:r>
              <a:rPr lang="en-US" sz="2105" dirty="0" err="1"/>
              <a:t>phân</a:t>
            </a:r>
            <a:r>
              <a:rPr lang="en-US" sz="2105" dirty="0"/>
              <a:t> </a:t>
            </a:r>
            <a:r>
              <a:rPr lang="en-US" sz="2105" dirty="0" err="1"/>
              <a:t>loaijm</a:t>
            </a:r>
            <a:r>
              <a:rPr lang="en-US" sz="2105" dirty="0"/>
              <a:t> </a:t>
            </a:r>
            <a:r>
              <a:rPr lang="en-US" sz="2105" dirty="0" err="1"/>
              <a:t>cách</a:t>
            </a:r>
            <a:r>
              <a:rPr lang="en-US" sz="2105" dirty="0"/>
              <a:t> 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5" dirty="0" err="1"/>
              <a:t>Vận</a:t>
            </a:r>
            <a:r>
              <a:rPr lang="en-US" sz="2105" dirty="0"/>
              <a:t> </a:t>
            </a:r>
            <a:r>
              <a:rPr lang="en-US" sz="2105" dirty="0" err="1"/>
              <a:t>chuyển</a:t>
            </a:r>
            <a:r>
              <a:rPr lang="en-US" sz="2105" dirty="0"/>
              <a:t> bệnh </a:t>
            </a:r>
            <a:r>
              <a:rPr lang="en-US" sz="2105" dirty="0" err="1"/>
              <a:t>nhân</a:t>
            </a:r>
            <a:endParaRPr lang="en-US" sz="210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5" dirty="0" err="1"/>
              <a:t>Thực</a:t>
            </a:r>
            <a:r>
              <a:rPr lang="en-US" sz="2105" dirty="0"/>
              <a:t> </a:t>
            </a:r>
            <a:r>
              <a:rPr lang="en-US" sz="2105" dirty="0" err="1"/>
              <a:t>hành</a:t>
            </a:r>
            <a:r>
              <a:rPr lang="en-US" sz="2105" dirty="0"/>
              <a:t> KSNK </a:t>
            </a:r>
            <a:r>
              <a:rPr lang="en-US" sz="2105" dirty="0" err="1"/>
              <a:t>trong</a:t>
            </a:r>
            <a:r>
              <a:rPr lang="en-US" sz="2105" dirty="0"/>
              <a:t> </a:t>
            </a:r>
            <a:r>
              <a:rPr lang="en-US" sz="2105" dirty="0" err="1"/>
              <a:t>chăm</a:t>
            </a:r>
            <a:r>
              <a:rPr lang="en-US" sz="2105" dirty="0"/>
              <a:t> </a:t>
            </a:r>
            <a:r>
              <a:rPr lang="en-US" sz="2105" dirty="0" err="1"/>
              <a:t>sóc</a:t>
            </a:r>
            <a:r>
              <a:rPr lang="en-US" sz="2105" dirty="0"/>
              <a:t> </a:t>
            </a:r>
            <a:r>
              <a:rPr lang="en-US" sz="2105" dirty="0" err="1"/>
              <a:t>người</a:t>
            </a:r>
            <a:r>
              <a:rPr lang="en-US" sz="2105" dirty="0"/>
              <a:t> bệnh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5" dirty="0"/>
              <a:t>Bảo </a:t>
            </a:r>
            <a:r>
              <a:rPr lang="en-US" sz="2105" dirty="0" err="1"/>
              <a:t>vệ</a:t>
            </a:r>
            <a:r>
              <a:rPr lang="en-US" sz="2105" dirty="0"/>
              <a:t> NVYT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5" dirty="0" err="1"/>
              <a:t>Tăng</a:t>
            </a:r>
            <a:r>
              <a:rPr lang="en-US" sz="2105" dirty="0"/>
              <a:t> </a:t>
            </a:r>
            <a:r>
              <a:rPr lang="en-US" sz="2105" dirty="0" err="1"/>
              <a:t>cường</a:t>
            </a:r>
            <a:r>
              <a:rPr lang="en-US" sz="2105" dirty="0"/>
              <a:t> </a:t>
            </a:r>
            <a:r>
              <a:rPr lang="en-US" sz="2105" dirty="0" err="1"/>
              <a:t>nhận</a:t>
            </a:r>
            <a:r>
              <a:rPr lang="en-US" sz="2105" dirty="0"/>
              <a:t> </a:t>
            </a:r>
            <a:r>
              <a:rPr lang="en-US" sz="2105" dirty="0" err="1"/>
              <a:t>thức</a:t>
            </a:r>
            <a:r>
              <a:rPr lang="en-US" sz="2105" dirty="0"/>
              <a:t> </a:t>
            </a:r>
            <a:r>
              <a:rPr lang="en-US" sz="2105" dirty="0" err="1"/>
              <a:t>cộng</a:t>
            </a:r>
            <a:r>
              <a:rPr lang="en-US" sz="2105" dirty="0"/>
              <a:t> </a:t>
            </a:r>
            <a:r>
              <a:rPr lang="en-US" sz="2105" dirty="0" err="1"/>
              <a:t>đồng</a:t>
            </a:r>
            <a:r>
              <a:rPr lang="en-US" sz="2105" dirty="0"/>
              <a:t> </a:t>
            </a:r>
            <a:r>
              <a:rPr lang="en-US" sz="2105" dirty="0" err="1"/>
              <a:t>về</a:t>
            </a:r>
            <a:r>
              <a:rPr lang="en-US" sz="2105" dirty="0"/>
              <a:t> KSNK </a:t>
            </a:r>
            <a:r>
              <a:rPr lang="en-US" sz="2105" dirty="0" err="1"/>
              <a:t>trong</a:t>
            </a:r>
            <a:r>
              <a:rPr lang="en-US" sz="2105" dirty="0"/>
              <a:t> </a:t>
            </a:r>
            <a:r>
              <a:rPr lang="en-US" sz="2105" dirty="0" err="1"/>
              <a:t>phòng</a:t>
            </a:r>
            <a:r>
              <a:rPr lang="en-US" sz="2105" dirty="0"/>
              <a:t> </a:t>
            </a:r>
            <a:r>
              <a:rPr lang="en-US" sz="2105" dirty="0" err="1"/>
              <a:t>chống</a:t>
            </a:r>
            <a:r>
              <a:rPr lang="en-US" sz="2105" dirty="0"/>
              <a:t> COVID-19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5" dirty="0" err="1"/>
              <a:t>Sử</a:t>
            </a:r>
            <a:r>
              <a:rPr lang="en-US" sz="2105" dirty="0"/>
              <a:t> </a:t>
            </a:r>
            <a:r>
              <a:rPr lang="en-US" sz="2105" dirty="0" err="1"/>
              <a:t>dụng</a:t>
            </a:r>
            <a:r>
              <a:rPr lang="en-US" sz="2105" dirty="0"/>
              <a:t> </a:t>
            </a:r>
            <a:r>
              <a:rPr lang="en-US" sz="2105" dirty="0" err="1"/>
              <a:t>các</a:t>
            </a:r>
            <a:r>
              <a:rPr lang="en-US" sz="2105" dirty="0"/>
              <a:t> </a:t>
            </a:r>
            <a:r>
              <a:rPr lang="en-US" sz="2105" dirty="0" err="1"/>
              <a:t>phương</a:t>
            </a:r>
            <a:r>
              <a:rPr lang="en-US" sz="2105" dirty="0"/>
              <a:t> </a:t>
            </a:r>
            <a:r>
              <a:rPr lang="en-US" sz="2105" dirty="0" err="1"/>
              <a:t>tiện</a:t>
            </a:r>
            <a:r>
              <a:rPr lang="en-US" sz="2105" dirty="0"/>
              <a:t> </a:t>
            </a:r>
            <a:r>
              <a:rPr lang="en-US" sz="2105" dirty="0" err="1"/>
              <a:t>phòng</a:t>
            </a:r>
            <a:r>
              <a:rPr lang="en-US" sz="2105" dirty="0"/>
              <a:t> </a:t>
            </a:r>
            <a:r>
              <a:rPr lang="en-US" sz="2105" dirty="0" err="1"/>
              <a:t>hộ</a:t>
            </a:r>
            <a:r>
              <a:rPr lang="en-US" sz="2105" dirty="0"/>
              <a:t> </a:t>
            </a:r>
            <a:r>
              <a:rPr lang="en-US" sz="2105" dirty="0" err="1"/>
              <a:t>cá</a:t>
            </a:r>
            <a:r>
              <a:rPr lang="en-US" sz="2105" dirty="0"/>
              <a:t> </a:t>
            </a:r>
            <a:r>
              <a:rPr lang="en-US" sz="2105" dirty="0" err="1"/>
              <a:t>nhân</a:t>
            </a:r>
            <a:endParaRPr lang="en-US" sz="2105" dirty="0"/>
          </a:p>
        </p:txBody>
      </p:sp>
    </p:spTree>
    <p:extLst>
      <p:ext uri="{BB962C8B-B14F-4D97-AF65-F5344CB8AC3E}">
        <p14:creationId xmlns:p14="http://schemas.microsoft.com/office/powerpoint/2010/main" val="30146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1EBCAA-7CA3-0058-B754-686A831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114" y="1137639"/>
            <a:ext cx="8549921" cy="861349"/>
          </a:xfrm>
        </p:spPr>
        <p:txBody>
          <a:bodyPr>
            <a:normAutofit fontScale="90000"/>
          </a:bodyPr>
          <a:lstStyle/>
          <a:p>
            <a:pPr defTabSz="8020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Thách</a:t>
            </a:r>
            <a:r>
              <a:rPr lang="en-US" sz="49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9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thức</a:t>
            </a:r>
            <a:r>
              <a:rPr lang="en-US" sz="49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KSNK</a:t>
            </a:r>
            <a:br>
              <a:rPr lang="en-US" sz="2807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E18E19-6630-6DD2-1FBA-4E6A0AD21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1" y="1590526"/>
            <a:ext cx="4954411" cy="4833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B9AE10-5E86-6C98-435D-3ABAAD67C7D2}"/>
              </a:ext>
            </a:extLst>
          </p:cNvPr>
          <p:cNvSpPr txBox="1"/>
          <p:nvPr/>
        </p:nvSpPr>
        <p:spPr>
          <a:xfrm>
            <a:off x="5735782" y="1856508"/>
            <a:ext cx="4609517" cy="428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5" b="1" dirty="0" err="1">
                <a:solidFill>
                  <a:schemeClr val="accent2">
                    <a:lumMod val="50000"/>
                  </a:schemeClr>
                </a:solidFill>
              </a:rPr>
              <a:t>Thách</a:t>
            </a:r>
            <a:r>
              <a:rPr lang="en-US" sz="2105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105" b="1" dirty="0" err="1">
                <a:solidFill>
                  <a:schemeClr val="accent2">
                    <a:lumMod val="50000"/>
                  </a:schemeClr>
                </a:solidFill>
              </a:rPr>
              <a:t>thức</a:t>
            </a:r>
            <a:r>
              <a:rPr lang="en-US" sz="2105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105" b="1" dirty="0" err="1">
                <a:solidFill>
                  <a:schemeClr val="accent2">
                    <a:lumMod val="50000"/>
                  </a:schemeClr>
                </a:solidFill>
              </a:rPr>
              <a:t>chính</a:t>
            </a:r>
            <a:r>
              <a:rPr lang="en-US" sz="2105" b="1" dirty="0">
                <a:solidFill>
                  <a:schemeClr val="accent2">
                    <a:lumMod val="50000"/>
                  </a:schemeClr>
                </a:solidFill>
              </a:rPr>
              <a:t> KSNK ở </a:t>
            </a:r>
            <a:r>
              <a:rPr lang="en-US" sz="2105" b="1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2105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105" b="1" dirty="0" err="1">
                <a:solidFill>
                  <a:schemeClr val="accent2">
                    <a:lumMod val="50000"/>
                  </a:schemeClr>
                </a:solidFill>
              </a:rPr>
              <a:t>nước</a:t>
            </a:r>
            <a:r>
              <a:rPr lang="en-US" sz="2105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105" b="1" dirty="0" err="1">
                <a:solidFill>
                  <a:schemeClr val="accent2">
                    <a:lumMod val="50000"/>
                  </a:schemeClr>
                </a:solidFill>
              </a:rPr>
              <a:t>đang</a:t>
            </a:r>
            <a:r>
              <a:rPr lang="en-US" sz="2105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105" b="1" dirty="0" err="1">
                <a:solidFill>
                  <a:schemeClr val="accent2">
                    <a:lumMod val="50000"/>
                  </a:schemeClr>
                </a:solidFill>
              </a:rPr>
              <a:t>phát</a:t>
            </a:r>
            <a:r>
              <a:rPr lang="en-US" sz="2105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105" b="1" dirty="0" err="1">
                <a:solidFill>
                  <a:schemeClr val="accent2">
                    <a:lumMod val="50000"/>
                  </a:schemeClr>
                </a:solidFill>
              </a:rPr>
              <a:t>triển</a:t>
            </a:r>
            <a:r>
              <a:rPr lang="en-US" sz="2105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:</a:t>
            </a:r>
            <a:endParaRPr lang="en-US" sz="228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01010" indent="-401010" algn="l">
              <a:buFont typeface="Arial" panose="020B0604020202020204" pitchFamily="34" charset="0"/>
              <a:buChar char="•"/>
            </a:pP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Thiếu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chính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sách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hướng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dẫn</a:t>
            </a:r>
            <a:endParaRPr lang="en-US" sz="228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01010" indent="-401010" algn="l">
              <a:buFont typeface="Arial" panose="020B0604020202020204" pitchFamily="34" charset="0"/>
              <a:buChar char="•"/>
            </a:pPr>
            <a:endParaRPr lang="en-US" sz="1228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01010" indent="-401010" algn="l">
              <a:buFont typeface="Arial" panose="020B0604020202020204" pitchFamily="34" charset="0"/>
              <a:buChar char="•"/>
            </a:pP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Tuân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thủ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thực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hành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KSNK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nhân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viên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y tế</a:t>
            </a:r>
          </a:p>
          <a:p>
            <a:pPr marL="401010" indent="-401010" algn="l">
              <a:buFont typeface="Arial" panose="020B0604020202020204" pitchFamily="34" charset="0"/>
              <a:buChar char="•"/>
            </a:pPr>
            <a:endParaRPr lang="en-US" sz="1228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01010" indent="-401010" algn="l">
              <a:buFont typeface="Arial" panose="020B0604020202020204" pitchFamily="34" charset="0"/>
              <a:buChar char="•"/>
            </a:pP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Thiếu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đầu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tư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nguồn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lực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cả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con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người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tài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chính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cơ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sở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vật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chất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80" b="1" dirty="0" err="1">
                <a:solidFill>
                  <a:schemeClr val="accent1">
                    <a:lumMod val="50000"/>
                  </a:schemeClr>
                </a:solidFill>
              </a:rPr>
              <a:t>cho</a:t>
            </a:r>
            <a:r>
              <a:rPr lang="en-US" sz="2280" b="1" dirty="0">
                <a:solidFill>
                  <a:schemeClr val="accent1">
                    <a:lumMod val="50000"/>
                  </a:schemeClr>
                </a:solidFill>
              </a:rPr>
              <a:t> KSNK</a:t>
            </a:r>
            <a:endParaRPr lang="en-US" sz="228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8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1EBCAA-7CA3-0058-B754-686A831C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719" y="892857"/>
            <a:ext cx="8549921" cy="929032"/>
          </a:xfrm>
        </p:spPr>
        <p:txBody>
          <a:bodyPr>
            <a:normAutofit fontScale="90000"/>
          </a:bodyPr>
          <a:lstStyle/>
          <a:p>
            <a:pPr defTabSz="8020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Ưu</a:t>
            </a:r>
            <a:r>
              <a:rPr lang="en-US" sz="40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tiên</a:t>
            </a:r>
            <a:r>
              <a:rPr lang="en-US" sz="40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chính</a:t>
            </a:r>
            <a:r>
              <a:rPr lang="en-US" sz="40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KSNK ở </a:t>
            </a:r>
            <a:r>
              <a:rPr lang="en-US" sz="40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cấp</a:t>
            </a:r>
            <a:r>
              <a:rPr lang="en-US" sz="40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quốc</a:t>
            </a:r>
            <a:r>
              <a:rPr lang="en-US" sz="40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gia</a:t>
            </a:r>
            <a:br>
              <a:rPr lang="en-US" sz="2807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B4AEFB-8829-4192-67D0-36AF2666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66" y="1689865"/>
            <a:ext cx="3799302" cy="2379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D5508A-E402-7018-D8E9-0DC11F427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66" y="3820115"/>
            <a:ext cx="3799302" cy="2537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9D8155-A6EE-83F3-249F-A141C55F6300}"/>
              </a:ext>
            </a:extLst>
          </p:cNvPr>
          <p:cNvSpPr txBox="1"/>
          <p:nvPr/>
        </p:nvSpPr>
        <p:spPr>
          <a:xfrm>
            <a:off x="4750680" y="1689865"/>
            <a:ext cx="5200143" cy="518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010" indent="-401010" algn="just">
              <a:buFont typeface="Arial" panose="020B0604020202020204" pitchFamily="34" charset="0"/>
              <a:buChar char="•"/>
            </a:pP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lý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chỉnh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KSNK</a:t>
            </a:r>
          </a:p>
          <a:p>
            <a:pPr marL="401010" indent="-40101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01010" indent="-401010" algn="just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Mở</a:t>
            </a:r>
            <a:r>
              <a:rPr lang="en-US" sz="2000" dirty="0"/>
              <a:t> </a:t>
            </a:r>
            <a:r>
              <a:rPr lang="en-US" sz="2000" dirty="0" err="1"/>
              <a:t>rộng</a:t>
            </a:r>
            <a:r>
              <a:rPr lang="en-US" sz="2000" dirty="0"/>
              <a:t> </a:t>
            </a:r>
            <a:r>
              <a:rPr lang="en-US" sz="2000" dirty="0" err="1"/>
              <a:t>mạng</a:t>
            </a:r>
            <a:r>
              <a:rPr lang="en-US" sz="2000" dirty="0"/>
              <a:t> </a:t>
            </a:r>
            <a:r>
              <a:rPr lang="en-US" sz="2000" dirty="0" err="1"/>
              <a:t>lưới</a:t>
            </a:r>
            <a:r>
              <a:rPr lang="en-US" sz="2000" dirty="0"/>
              <a:t> </a:t>
            </a:r>
            <a:r>
              <a:rPr lang="en-US" sz="2000" dirty="0" err="1"/>
              <a:t>phòng</a:t>
            </a:r>
            <a:r>
              <a:rPr lang="en-US" sz="2000" dirty="0"/>
              <a:t> </a:t>
            </a:r>
            <a:r>
              <a:rPr lang="en-US" sz="2000" dirty="0" err="1"/>
              <a:t>chống</a:t>
            </a:r>
            <a:r>
              <a:rPr lang="en-US" sz="2000" dirty="0"/>
              <a:t> lây </a:t>
            </a:r>
            <a:r>
              <a:rPr lang="en-US" sz="2000" dirty="0" err="1"/>
              <a:t>nhiễm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CSYT (HAI)</a:t>
            </a:r>
          </a:p>
          <a:p>
            <a:pPr marL="401010" indent="-401010" algn="just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401010" indent="-401010" algn="just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dựng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đào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KSNK</a:t>
            </a:r>
          </a:p>
          <a:p>
            <a:pPr marL="401010" indent="-401010" algn="just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401010" indent="-401010" algn="just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cường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giám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tuân</a:t>
            </a:r>
            <a:r>
              <a:rPr lang="en-US" sz="2000" dirty="0"/>
              <a:t> </a:t>
            </a:r>
            <a:r>
              <a:rPr lang="en-US" sz="2000" dirty="0" err="1"/>
              <a:t>thủ</a:t>
            </a:r>
            <a:r>
              <a:rPr lang="en-US" sz="2000" dirty="0"/>
              <a:t> KSNK</a:t>
            </a:r>
          </a:p>
          <a:p>
            <a:pPr marL="401010" indent="-401010" algn="just"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lãnh</a:t>
            </a:r>
            <a:r>
              <a:rPr lang="en-US" sz="2000" dirty="0"/>
              <a:t> </a:t>
            </a:r>
            <a:r>
              <a:rPr lang="en-US" sz="2000" dirty="0" err="1"/>
              <a:t>đạo</a:t>
            </a:r>
            <a:r>
              <a:rPr lang="en-US" sz="2000" dirty="0"/>
              <a:t>,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nguồn</a:t>
            </a:r>
            <a:r>
              <a:rPr lang="en-US" sz="2000" dirty="0"/>
              <a:t> </a:t>
            </a:r>
            <a:r>
              <a:rPr lang="en-US" sz="2000" dirty="0" err="1"/>
              <a:t>lực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KSNK</a:t>
            </a:r>
          </a:p>
          <a:p>
            <a:pPr marL="401010" indent="-401010" algn="just">
              <a:buFont typeface="Arial" panose="020B0604020202020204" pitchFamily="34" charset="0"/>
              <a:buChar char="•"/>
              <a:defRPr/>
            </a:pPr>
            <a:endParaRPr lang="en-US" sz="1403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1012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6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04306" tIns="52153" rIns="104306" bIns="52153" numCol="1" anchor="t" anchorCtr="0" compatLnSpc="1">
        <a:prstTxWarp prst="textNoShape">
          <a:avLst/>
        </a:prstTxWarp>
        <a:spAutoFit/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6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04306" tIns="52153" rIns="104306" bIns="52153" numCol="1" anchor="t" anchorCtr="0" compatLnSpc="1">
        <a:prstTxWarp prst="textNoShape">
          <a:avLst/>
        </a:prstTxWarp>
        <a:spAutoFit/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8958</TotalTime>
  <Words>679</Words>
  <Application>Microsoft Office PowerPoint</Application>
  <PresentationFormat>Custom</PresentationFormat>
  <Paragraphs>72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Times New Roman</vt:lpstr>
      <vt:lpstr>Wingdings</vt:lpstr>
      <vt:lpstr>master</vt:lpstr>
      <vt:lpstr>Custom Design</vt:lpstr>
      <vt:lpstr>1_Custom Design</vt:lpstr>
      <vt:lpstr>Chiến lược toàn cầu WHO  kiểm soát nhiễm khuẩn</vt:lpstr>
      <vt:lpstr>Nội dung</vt:lpstr>
      <vt:lpstr>     Giới thiệu</vt:lpstr>
      <vt:lpstr>Chiến lược toàn cầu WHO về KSNK (GSIPC) </vt:lpstr>
      <vt:lpstr>PowerPoint Presentation</vt:lpstr>
      <vt:lpstr>PowerPoint Presentation</vt:lpstr>
      <vt:lpstr>    Vai trò KSNK trong phòng chống dịch bệnh</vt:lpstr>
      <vt:lpstr>Thách thức KSNK </vt:lpstr>
      <vt:lpstr>Ưu tiên chính KSNK ở cấp quốc gia </vt:lpstr>
      <vt:lpstr>Hỗ trợ WHO gần đây về KSNK</vt:lpstr>
      <vt:lpstr> ĐÁP ỨNG DỊCH KHÁNG KHÁNG SINH TRONG CSYT (1)</vt:lpstr>
      <vt:lpstr>ĐÁP ỨNG DỊCH KHÁNG KHÁNG SINH TRONG CSYT (2) </vt:lpstr>
      <vt:lpstr>Cấu phần kế hoạch ứng phó dịch KKS trong CSYT </vt:lpstr>
      <vt:lpstr>Bài học kinh nghiệm</vt:lpstr>
      <vt:lpstr>Xin cảm ơn!</vt:lpstr>
    </vt:vector>
  </TitlesOfParts>
  <Company>World Health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</dc:title>
  <dc:subject>WHO template and recommendations</dc:subject>
  <dc:creator>Nirmal Kandel</dc:creator>
  <cp:keywords>Template</cp:keywords>
  <cp:lastModifiedBy>VU, Quang Hieu</cp:lastModifiedBy>
  <cp:revision>362</cp:revision>
  <dcterms:created xsi:type="dcterms:W3CDTF">2005-03-01T08:26:43Z</dcterms:created>
  <dcterms:modified xsi:type="dcterms:W3CDTF">2025-04-09T04:34:18Z</dcterms:modified>
  <cp:category>Guidelines</cp:category>
</cp:coreProperties>
</file>