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1b6a40b4697c4a76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70" r:id="rId4"/>
  </p:sldMasterIdLst>
  <p:notesMasterIdLst>
    <p:notesMasterId r:id="rId17"/>
  </p:notesMasterIdLst>
  <p:handoutMasterIdLst>
    <p:handoutMasterId r:id="rId18"/>
  </p:handoutMasterIdLst>
  <p:sldIdLst>
    <p:sldId id="288" r:id="rId5"/>
    <p:sldId id="258" r:id="rId6"/>
    <p:sldId id="292" r:id="rId7"/>
    <p:sldId id="293" r:id="rId8"/>
    <p:sldId id="379" r:id="rId9"/>
    <p:sldId id="754" r:id="rId10"/>
    <p:sldId id="387" r:id="rId11"/>
    <p:sldId id="401" r:id="rId12"/>
    <p:sldId id="358" r:id="rId13"/>
    <p:sldId id="766" r:id="rId14"/>
    <p:sldId id="767" r:id="rId15"/>
    <p:sldId id="298" r:id="rId1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mplate Instructions" id="{D97762E0-F512-4654-A68D-122F12046569}">
          <p14:sldIdLst/>
        </p14:section>
        <p14:section name="Right click for options" id="{5C661DC1-D038-4612-9AFE-4506515A23D4}">
          <p14:sldIdLst>
            <p14:sldId id="288"/>
            <p14:sldId id="258"/>
            <p14:sldId id="292"/>
            <p14:sldId id="293"/>
            <p14:sldId id="379"/>
            <p14:sldId id="754"/>
            <p14:sldId id="387"/>
            <p14:sldId id="401"/>
            <p14:sldId id="358"/>
            <p14:sldId id="766"/>
            <p14:sldId id="76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01">
          <p15:clr>
            <a:srgbClr val="A4A3A4"/>
          </p15:clr>
        </p15:guide>
        <p15:guide id="2" orient="horz" pos="3997">
          <p15:clr>
            <a:srgbClr val="A4A3A4"/>
          </p15:clr>
        </p15:guide>
        <p15:guide id="3" orient="horz" pos="1111">
          <p15:clr>
            <a:srgbClr val="A4A3A4"/>
          </p15:clr>
        </p15:guide>
        <p15:guide id="4" orient="horz" pos="2529">
          <p15:clr>
            <a:srgbClr val="A4A3A4"/>
          </p15:clr>
        </p15:guide>
        <p15:guide id="5" pos="5435">
          <p15:clr>
            <a:srgbClr val="A4A3A4"/>
          </p15:clr>
        </p15:guide>
        <p15:guide id="6" pos="3257">
          <p15:clr>
            <a:srgbClr val="A4A3A4"/>
          </p15:clr>
        </p15:guide>
        <p15:guide id="7" pos="3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y" initials="" lastIdx="0" clrIdx="0"/>
  <p:cmAuthor id="1" name="Shay" initials="S" lastIdx="1" clrIdx="1"/>
  <p:cmAuthor id="2" name="Trang Phan Thi" initials="TPT" lastIdx="2" clrIdx="2">
    <p:extLst>
      <p:ext uri="{19B8F6BF-5375-455C-9EA6-DF929625EA0E}">
        <p15:presenceInfo xmlns:p15="http://schemas.microsoft.com/office/powerpoint/2012/main" userId="S-1-12-1-933320776-1288808686-1850684331-3554960714" providerId="AD"/>
      </p:ext>
    </p:extLst>
  </p:cmAuthor>
  <p:cmAuthor id="3" name="Anh Pham Quoc" initials="APQ" lastIdx="6" clrIdx="3">
    <p:extLst>
      <p:ext uri="{19B8F6BF-5375-455C-9EA6-DF929625EA0E}">
        <p15:presenceInfo xmlns:p15="http://schemas.microsoft.com/office/powerpoint/2012/main" userId="S::apham@hollows.org::600cf716-9f28-4fee-857c-bf14ef1020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4FF"/>
    <a:srgbClr val="000000"/>
    <a:srgbClr val="FFFFFF"/>
    <a:srgbClr val="DD622B"/>
    <a:srgbClr val="1E497D"/>
    <a:srgbClr val="DDDDDD"/>
    <a:srgbClr val="004C6E"/>
    <a:srgbClr val="00659B"/>
    <a:srgbClr val="A2121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F895D6-B8C8-4F35-AA5C-E99F45DC8C47}" v="39" dt="2023-06-15T14:36:51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249" autoAdjust="0"/>
  </p:normalViewPr>
  <p:slideViewPr>
    <p:cSldViewPr snapToObjects="1">
      <p:cViewPr varScale="1">
        <p:scale>
          <a:sx n="70" d="100"/>
          <a:sy n="70" d="100"/>
        </p:scale>
        <p:origin x="1252" y="56"/>
      </p:cViewPr>
      <p:guideLst>
        <p:guide orient="horz" pos="601"/>
        <p:guide orient="horz" pos="3997"/>
        <p:guide orient="horz" pos="1111"/>
        <p:guide orient="horz" pos="2529"/>
        <p:guide pos="5435"/>
        <p:guide pos="3257"/>
        <p:guide pos="379"/>
      </p:guideLst>
    </p:cSldViewPr>
  </p:slideViewPr>
  <p:outlineViewPr>
    <p:cViewPr>
      <p:scale>
        <a:sx n="33" d="100"/>
        <a:sy n="33" d="100"/>
      </p:scale>
      <p:origin x="0" y="-202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51" d="100"/>
          <a:sy n="51" d="100"/>
        </p:scale>
        <p:origin x="2928" y="78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l32t9kl3@outlook.com" userId="ff15d49fa0dc8c82" providerId="LiveId" clId="{FDF895D6-B8C8-4F35-AA5C-E99F45DC8C47}"/>
    <pc:docChg chg="undo custSel modSld">
      <pc:chgData name="dell32t9kl3@outlook.com" userId="ff15d49fa0dc8c82" providerId="LiveId" clId="{FDF895D6-B8C8-4F35-AA5C-E99F45DC8C47}" dt="2023-06-15T15:06:27.452" v="228" actId="20577"/>
      <pc:docMkLst>
        <pc:docMk/>
      </pc:docMkLst>
      <pc:sldChg chg="modSp mod">
        <pc:chgData name="dell32t9kl3@outlook.com" userId="ff15d49fa0dc8c82" providerId="LiveId" clId="{FDF895D6-B8C8-4F35-AA5C-E99F45DC8C47}" dt="2023-06-15T14:33:28.100" v="8" actId="20577"/>
        <pc:sldMkLst>
          <pc:docMk/>
          <pc:sldMk cId="146389607" sldId="288"/>
        </pc:sldMkLst>
        <pc:spChg chg="mod">
          <ac:chgData name="dell32t9kl3@outlook.com" userId="ff15d49fa0dc8c82" providerId="LiveId" clId="{FDF895D6-B8C8-4F35-AA5C-E99F45DC8C47}" dt="2023-06-15T14:33:28.100" v="8" actId="20577"/>
          <ac:spMkLst>
            <pc:docMk/>
            <pc:sldMk cId="146389607" sldId="288"/>
            <ac:spMk id="3" creationId="{237FF430-E4DD-9490-1D98-7097ABAD7FA2}"/>
          </ac:spMkLst>
        </pc:spChg>
        <pc:spChg chg="mod">
          <ac:chgData name="dell32t9kl3@outlook.com" userId="ff15d49fa0dc8c82" providerId="LiveId" clId="{FDF895D6-B8C8-4F35-AA5C-E99F45DC8C47}" dt="2023-06-15T14:29:24.812" v="7" actId="20577"/>
          <ac:spMkLst>
            <pc:docMk/>
            <pc:sldMk cId="146389607" sldId="288"/>
            <ac:spMk id="4" creationId="{00000000-0000-0000-0000-000000000000}"/>
          </ac:spMkLst>
        </pc:spChg>
      </pc:sldChg>
      <pc:sldChg chg="modSp">
        <pc:chgData name="dell32t9kl3@outlook.com" userId="ff15d49fa0dc8c82" providerId="LiveId" clId="{FDF895D6-B8C8-4F35-AA5C-E99F45DC8C47}" dt="2023-06-15T14:36:51.147" v="47" actId="20577"/>
        <pc:sldMkLst>
          <pc:docMk/>
          <pc:sldMk cId="3515487687" sldId="292"/>
        </pc:sldMkLst>
        <pc:graphicFrameChg chg="mod">
          <ac:chgData name="dell32t9kl3@outlook.com" userId="ff15d49fa0dc8c82" providerId="LiveId" clId="{FDF895D6-B8C8-4F35-AA5C-E99F45DC8C47}" dt="2023-06-15T14:36:51.147" v="47" actId="20577"/>
          <ac:graphicFrameMkLst>
            <pc:docMk/>
            <pc:sldMk cId="3515487687" sldId="292"/>
            <ac:graphicFrameMk id="5" creationId="{00000000-0000-0000-0000-000000000000}"/>
          </ac:graphicFrameMkLst>
        </pc:graphicFrameChg>
      </pc:sldChg>
      <pc:sldChg chg="modSp mod">
        <pc:chgData name="dell32t9kl3@outlook.com" userId="ff15d49fa0dc8c82" providerId="LiveId" clId="{FDF895D6-B8C8-4F35-AA5C-E99F45DC8C47}" dt="2023-06-15T14:41:41.369" v="95" actId="20577"/>
        <pc:sldMkLst>
          <pc:docMk/>
          <pc:sldMk cId="1501552053" sldId="293"/>
        </pc:sldMkLst>
        <pc:spChg chg="mod">
          <ac:chgData name="dell32t9kl3@outlook.com" userId="ff15d49fa0dc8c82" providerId="LiveId" clId="{FDF895D6-B8C8-4F35-AA5C-E99F45DC8C47}" dt="2023-06-15T14:41:41.369" v="95" actId="20577"/>
          <ac:spMkLst>
            <pc:docMk/>
            <pc:sldMk cId="1501552053" sldId="293"/>
            <ac:spMk id="17" creationId="{00000000-0000-0000-0000-000000000000}"/>
          </ac:spMkLst>
        </pc:spChg>
      </pc:sldChg>
      <pc:sldChg chg="modSp mod">
        <pc:chgData name="dell32t9kl3@outlook.com" userId="ff15d49fa0dc8c82" providerId="LiveId" clId="{FDF895D6-B8C8-4F35-AA5C-E99F45DC8C47}" dt="2023-06-15T15:06:27.452" v="228" actId="20577"/>
        <pc:sldMkLst>
          <pc:docMk/>
          <pc:sldMk cId="3397247251" sldId="358"/>
        </pc:sldMkLst>
        <pc:spChg chg="mod">
          <ac:chgData name="dell32t9kl3@outlook.com" userId="ff15d49fa0dc8c82" providerId="LiveId" clId="{FDF895D6-B8C8-4F35-AA5C-E99F45DC8C47}" dt="2023-06-15T15:06:27.452" v="228" actId="20577"/>
          <ac:spMkLst>
            <pc:docMk/>
            <pc:sldMk cId="3397247251" sldId="358"/>
            <ac:spMk id="15" creationId="{7E8A7FFA-4189-C314-03D9-B5129D2B1B1F}"/>
          </ac:spMkLst>
        </pc:spChg>
        <pc:spChg chg="mod">
          <ac:chgData name="dell32t9kl3@outlook.com" userId="ff15d49fa0dc8c82" providerId="LiveId" clId="{FDF895D6-B8C8-4F35-AA5C-E99F45DC8C47}" dt="2023-06-15T14:49:51.558" v="97" actId="20577"/>
          <ac:spMkLst>
            <pc:docMk/>
            <pc:sldMk cId="3397247251" sldId="358"/>
            <ac:spMk id="17" creationId="{D6666DFB-CCD6-1EE2-B120-CD5EC4BAA00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B3C506-271E-4AF5-91A2-B285582CF3E9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FAE9811-8202-4DA6-8485-A1DCF490D572}">
      <dgm:prSet phldrT="[Text]" custT="1"/>
      <dgm:spPr/>
      <dgm:t>
        <a:bodyPr/>
        <a:lstStyle/>
        <a:p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gm:t>
    </dgm:pt>
    <dgm:pt modelId="{9FA294C4-A597-485D-83D7-F2BEEDE58B53}" type="parTrans" cxnId="{23D0BF77-AAC0-41A5-86D0-C6ACEE4F5E90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86FF12-E03E-48FA-8832-828031749D37}" type="sibTrans" cxnId="{23D0BF77-AAC0-41A5-86D0-C6ACEE4F5E90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884663-BF1B-4406-BD5D-635C51E3FD55}">
      <dgm:prSet custT="1"/>
      <dgm:spPr/>
      <dgm:t>
        <a:bodyPr/>
        <a:lstStyle/>
        <a:p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gm:t>
    </dgm:pt>
    <dgm:pt modelId="{536EC9FC-3150-40D8-B1C8-091766F79B13}" type="parTrans" cxnId="{C31BF4BC-BA3F-4DF3-B94D-6557E94BF69F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D2F6D1-CA4F-4861-91AE-3024E9A8AEDA}" type="sibTrans" cxnId="{C31BF4BC-BA3F-4DF3-B94D-6557E94BF69F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600079-2BBF-48C2-9544-AB9A2E667474}">
      <dgm:prSet custT="1"/>
      <dgm:spPr/>
      <dgm:t>
        <a:bodyPr/>
        <a:lstStyle/>
        <a:p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gm:t>
    </dgm:pt>
    <dgm:pt modelId="{E9829ACA-ADC8-4181-B242-41824359E269}" type="parTrans" cxnId="{39B24201-6B58-49F9-837E-3A77230C6C92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74171A-6384-4AC2-9D09-7A8258E89893}" type="sibTrans" cxnId="{39B24201-6B58-49F9-837E-3A77230C6C92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6D34DF-0719-487B-AA05-8CEC87243901}">
      <dgm:prSet custT="1"/>
      <dgm:spPr/>
      <dgm:t>
        <a:bodyPr/>
        <a:lstStyle/>
        <a:p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gm:t>
    </dgm:pt>
    <dgm:pt modelId="{CA2E900A-6FD2-4121-BDD1-16DC7E28221C}" type="parTrans" cxnId="{903432E8-9E7C-4C12-B272-2FFD08754E5E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4A1F45-4233-403F-99FB-73398284BB8C}" type="sibTrans" cxnId="{903432E8-9E7C-4C12-B272-2FFD08754E5E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B3715B-4C3C-4679-A04A-17F00E2387A5}">
      <dgm:prSet phldrT="[Text]" custT="1"/>
      <dgm:spPr/>
      <dgm:t>
        <a:bodyPr/>
        <a:lstStyle/>
        <a:p>
          <a:r>
            <a:rPr lang="en-US" sz="18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Giới</a:t>
          </a:r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thiệu</a:t>
          </a:r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dự</a:t>
          </a:r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án</a:t>
          </a:r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	</a:t>
          </a:r>
        </a:p>
      </dgm:t>
    </dgm:pt>
    <dgm:pt modelId="{165C7599-2E37-4EA7-9F69-7877175CDB6B}" type="parTrans" cxnId="{E01D0C09-CBBE-4A44-85F7-18F5AAB88C4D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EE4503-6210-4137-8423-3FB1AD0C8446}" type="sibTrans" cxnId="{E01D0C09-CBBE-4A44-85F7-18F5AAB88C4D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6C431C-CFA0-4BFC-A2F2-64DE1B190F6E}">
      <dgm:prSet custT="1"/>
      <dgm:spPr/>
      <dgm:t>
        <a:bodyPr/>
        <a:lstStyle/>
        <a:p>
          <a:r>
            <a:rPr lang="en-US" sz="18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Tiến</a:t>
          </a:r>
          <a:r>
            <a:rPr lang="en-US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trình</a:t>
          </a:r>
          <a:r>
            <a:rPr lang="en-US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thực</a:t>
          </a:r>
          <a:r>
            <a:rPr lang="en-US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hiện</a:t>
          </a:r>
          <a:r>
            <a:rPr lang="en-US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dự</a:t>
          </a:r>
          <a:r>
            <a:rPr lang="en-US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án</a:t>
          </a:r>
          <a:endParaRPr lang="en-US" sz="1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3F2CC9-D3CA-4EFD-AD67-2F47F7B262B9}" type="parTrans" cxnId="{9D093D11-55C2-4C54-A390-7121C9CFB910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76D0D8-B8C1-451B-859E-0731ED989214}" type="sibTrans" cxnId="{9D093D11-55C2-4C54-A390-7121C9CFB910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A464B2-0ED7-46A1-B391-50641AB72B44}">
      <dgm:prSet custT="1"/>
      <dgm:spPr/>
      <dgm:t>
        <a:bodyPr/>
        <a:lstStyle/>
        <a:p>
          <a:r>
            <a:rPr lang="en-US" sz="18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Kết</a:t>
          </a:r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quả</a:t>
          </a:r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đạt</a:t>
          </a:r>
          <a:r>
            <a: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được</a:t>
          </a:r>
          <a:endParaRPr lang="en-US" sz="18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9EC803-408F-4ABE-8415-816DC358DC0C}" type="parTrans" cxnId="{1636EAD6-DBB2-4B6C-A632-43455AE48270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FA2B3F-8F7D-477B-9EB9-F3291DF0543B}" type="sibTrans" cxnId="{1636EAD6-DBB2-4B6C-A632-43455AE48270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6188B2-8177-4D42-B9FB-221647DA2DC0}">
      <dgm:prSet custT="1"/>
      <dgm:spPr/>
      <dgm:t>
        <a:bodyPr/>
        <a:lstStyle/>
        <a:p>
          <a:r>
            <a:rPr lang="en-US" sz="1800" b="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Mô</a:t>
          </a:r>
          <a:r>
            <a:rPr lang="en-US" sz="1800" b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hình</a:t>
          </a:r>
          <a:r>
            <a:rPr lang="en-US" sz="1800" b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can </a:t>
          </a:r>
          <a:r>
            <a:rPr lang="en-US" sz="1800" b="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thiệp</a:t>
          </a:r>
          <a:endParaRPr lang="en-US" sz="1800" b="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8A5DC0-8B62-4127-8714-F94D2502FC79}" type="parTrans" cxnId="{D9C6DD21-6A48-4038-97A9-004865C3655D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23C7DB-DEC6-48A6-998B-B4C4A6EF7C65}" type="sibTrans" cxnId="{D9C6DD21-6A48-4038-97A9-004865C3655D}">
      <dgm:prSet/>
      <dgm:spPr/>
      <dgm:t>
        <a:bodyPr/>
        <a:lstStyle/>
        <a:p>
          <a:endParaRPr lang="en-US" sz="18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CCDAE0-231E-4157-977B-58E894052C5A}">
      <dgm:prSet custT="1"/>
      <dgm:spPr/>
      <dgm:t>
        <a:bodyPr/>
        <a:lstStyle/>
        <a:p>
          <a:r>
            <a:rPr lang="en-US" sz="1800" b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</dgm:t>
    </dgm:pt>
    <dgm:pt modelId="{0A4D3BFC-3D3B-472A-B267-14F6E9D16B9D}" type="sibTrans" cxnId="{7D285CA6-D4C9-4889-8234-9A633D8A229F}">
      <dgm:prSet/>
      <dgm:spPr/>
      <dgm:t>
        <a:bodyPr/>
        <a:lstStyle/>
        <a:p>
          <a:endParaRPr lang="en-US"/>
        </a:p>
      </dgm:t>
    </dgm:pt>
    <dgm:pt modelId="{4871AE8F-0A66-4050-AC91-5509661A4B2B}" type="parTrans" cxnId="{7D285CA6-D4C9-4889-8234-9A633D8A229F}">
      <dgm:prSet/>
      <dgm:spPr/>
      <dgm:t>
        <a:bodyPr/>
        <a:lstStyle/>
        <a:p>
          <a:endParaRPr lang="en-US"/>
        </a:p>
      </dgm:t>
    </dgm:pt>
    <dgm:pt modelId="{087285B0-793D-40B3-96CA-DC94A41A519B}">
      <dgm:prSet custT="1"/>
      <dgm:spPr/>
      <dgm:t>
        <a:bodyPr/>
        <a:lstStyle/>
        <a:p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Thách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thức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&amp;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Hướng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giải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quyết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Đề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kern="12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xuất</a:t>
          </a:r>
          <a:endParaRPr lang="en-US" sz="1800" b="0" kern="1200" dirty="0">
            <a:solidFill>
              <a:srgbClr val="231F2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E527FB7E-5CFE-4D85-812A-FA78CD7CD8A5}" type="parTrans" cxnId="{6BED7A0F-DAFC-488A-ACE6-DDA94765EEB1}">
      <dgm:prSet/>
      <dgm:spPr/>
      <dgm:t>
        <a:bodyPr/>
        <a:lstStyle/>
        <a:p>
          <a:endParaRPr lang="en-US"/>
        </a:p>
      </dgm:t>
    </dgm:pt>
    <dgm:pt modelId="{0F9486ED-ED1C-41B8-ABA1-42D9EA838355}" type="sibTrans" cxnId="{6BED7A0F-DAFC-488A-ACE6-DDA94765EEB1}">
      <dgm:prSet/>
      <dgm:spPr/>
      <dgm:t>
        <a:bodyPr/>
        <a:lstStyle/>
        <a:p>
          <a:endParaRPr lang="en-US"/>
        </a:p>
      </dgm:t>
    </dgm:pt>
    <dgm:pt modelId="{35A9F61B-F9A6-45DC-841D-33AD0D33A76E}" type="pres">
      <dgm:prSet presAssocID="{EAB3C506-271E-4AF5-91A2-B285582CF3E9}" presName="linearFlow" presStyleCnt="0">
        <dgm:presLayoutVars>
          <dgm:dir/>
          <dgm:animLvl val="lvl"/>
          <dgm:resizeHandles val="exact"/>
        </dgm:presLayoutVars>
      </dgm:prSet>
      <dgm:spPr/>
    </dgm:pt>
    <dgm:pt modelId="{258DCF61-52E6-46B8-A111-FC4FDD557C60}" type="pres">
      <dgm:prSet presAssocID="{AFAE9811-8202-4DA6-8485-A1DCF490D572}" presName="composite" presStyleCnt="0"/>
      <dgm:spPr/>
    </dgm:pt>
    <dgm:pt modelId="{7E7A7A57-114C-45EC-B8EF-287C05000E38}" type="pres">
      <dgm:prSet presAssocID="{AFAE9811-8202-4DA6-8485-A1DCF490D572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ABEB3C64-F7BA-4E49-A648-A5040131B2A1}" type="pres">
      <dgm:prSet presAssocID="{AFAE9811-8202-4DA6-8485-A1DCF490D572}" presName="descendantText" presStyleLbl="alignAcc1" presStyleIdx="0" presStyleCnt="5">
        <dgm:presLayoutVars>
          <dgm:bulletEnabled val="1"/>
        </dgm:presLayoutVars>
      </dgm:prSet>
      <dgm:spPr/>
    </dgm:pt>
    <dgm:pt modelId="{8FCFE64C-AB9D-44F6-8817-05652EC1966A}" type="pres">
      <dgm:prSet presAssocID="{3686FF12-E03E-48FA-8832-828031749D37}" presName="sp" presStyleCnt="0"/>
      <dgm:spPr/>
    </dgm:pt>
    <dgm:pt modelId="{D71CEA65-8992-4EA6-84F6-F919A1517169}" type="pres">
      <dgm:prSet presAssocID="{59884663-BF1B-4406-BD5D-635C51E3FD55}" presName="composite" presStyleCnt="0"/>
      <dgm:spPr/>
    </dgm:pt>
    <dgm:pt modelId="{255B92CE-7460-42DA-9E7C-BB5662BFED94}" type="pres">
      <dgm:prSet presAssocID="{59884663-BF1B-4406-BD5D-635C51E3FD55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0751608F-66E0-4012-9637-F2FD36CC6717}" type="pres">
      <dgm:prSet presAssocID="{59884663-BF1B-4406-BD5D-635C51E3FD55}" presName="descendantText" presStyleLbl="alignAcc1" presStyleIdx="1" presStyleCnt="5" custLinFactNeighborX="0">
        <dgm:presLayoutVars>
          <dgm:bulletEnabled val="1"/>
        </dgm:presLayoutVars>
      </dgm:prSet>
      <dgm:spPr/>
    </dgm:pt>
    <dgm:pt modelId="{F68E140B-D851-406E-8027-894B4DAA004C}" type="pres">
      <dgm:prSet presAssocID="{5ED2F6D1-CA4F-4861-91AE-3024E9A8AEDA}" presName="sp" presStyleCnt="0"/>
      <dgm:spPr/>
    </dgm:pt>
    <dgm:pt modelId="{DF55345C-6168-43C8-B303-F40292C40C36}" type="pres">
      <dgm:prSet presAssocID="{F6600079-2BBF-48C2-9544-AB9A2E667474}" presName="composite" presStyleCnt="0"/>
      <dgm:spPr/>
    </dgm:pt>
    <dgm:pt modelId="{3F925616-09B9-49E2-B72D-EB32CD599F0C}" type="pres">
      <dgm:prSet presAssocID="{F6600079-2BBF-48C2-9544-AB9A2E667474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1E51AF73-A022-4F8E-ACF8-CC807F0CEC85}" type="pres">
      <dgm:prSet presAssocID="{F6600079-2BBF-48C2-9544-AB9A2E667474}" presName="descendantText" presStyleLbl="alignAcc1" presStyleIdx="2" presStyleCnt="5" custLinFactNeighborX="-245" custLinFactNeighborY="-846">
        <dgm:presLayoutVars>
          <dgm:bulletEnabled val="1"/>
        </dgm:presLayoutVars>
      </dgm:prSet>
      <dgm:spPr/>
    </dgm:pt>
    <dgm:pt modelId="{76EA3A39-5117-4ED0-B85C-40A4E0F8522D}" type="pres">
      <dgm:prSet presAssocID="{D574171A-6384-4AC2-9D09-7A8258E89893}" presName="sp" presStyleCnt="0"/>
      <dgm:spPr/>
    </dgm:pt>
    <dgm:pt modelId="{DDB0FABF-83EE-4871-A2A3-08B5317D6EDB}" type="pres">
      <dgm:prSet presAssocID="{9D6D34DF-0719-487B-AA05-8CEC87243901}" presName="composite" presStyleCnt="0"/>
      <dgm:spPr/>
    </dgm:pt>
    <dgm:pt modelId="{00706395-C341-4D31-B2F0-D612B882FA5F}" type="pres">
      <dgm:prSet presAssocID="{9D6D34DF-0719-487B-AA05-8CEC87243901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559054D8-A299-4CF2-ADAD-292281C68EAF}" type="pres">
      <dgm:prSet presAssocID="{9D6D34DF-0719-487B-AA05-8CEC87243901}" presName="descendantText" presStyleLbl="alignAcc1" presStyleIdx="3" presStyleCnt="5" custLinFactNeighborY="0">
        <dgm:presLayoutVars>
          <dgm:bulletEnabled val="1"/>
        </dgm:presLayoutVars>
      </dgm:prSet>
      <dgm:spPr/>
    </dgm:pt>
    <dgm:pt modelId="{E11CDD87-D724-460A-9818-8AF16E367DB2}" type="pres">
      <dgm:prSet presAssocID="{204A1F45-4233-403F-99FB-73398284BB8C}" presName="sp" presStyleCnt="0"/>
      <dgm:spPr/>
    </dgm:pt>
    <dgm:pt modelId="{78328F30-888C-45FB-AC5D-2F34A8157F25}" type="pres">
      <dgm:prSet presAssocID="{D1CCDAE0-231E-4157-977B-58E894052C5A}" presName="composite" presStyleCnt="0"/>
      <dgm:spPr/>
    </dgm:pt>
    <dgm:pt modelId="{295B2AB4-21E9-4FB7-9BC1-CB7AAEA3A638}" type="pres">
      <dgm:prSet presAssocID="{D1CCDAE0-231E-4157-977B-58E894052C5A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80AA33CF-A590-411F-B890-F209A9E8789C}" type="pres">
      <dgm:prSet presAssocID="{D1CCDAE0-231E-4157-977B-58E894052C5A}" presName="descendantText" presStyleLbl="alignAcc1" presStyleIdx="4" presStyleCnt="5" custLinFactNeighborY="0">
        <dgm:presLayoutVars>
          <dgm:bulletEnabled val="1"/>
        </dgm:presLayoutVars>
      </dgm:prSet>
      <dgm:spPr/>
    </dgm:pt>
  </dgm:ptLst>
  <dgm:cxnLst>
    <dgm:cxn modelId="{39B24201-6B58-49F9-837E-3A77230C6C92}" srcId="{EAB3C506-271E-4AF5-91A2-B285582CF3E9}" destId="{F6600079-2BBF-48C2-9544-AB9A2E667474}" srcOrd="2" destOrd="0" parTransId="{E9829ACA-ADC8-4181-B242-41824359E269}" sibTransId="{D574171A-6384-4AC2-9D09-7A8258E89893}"/>
    <dgm:cxn modelId="{E01D0C09-CBBE-4A44-85F7-18F5AAB88C4D}" srcId="{AFAE9811-8202-4DA6-8485-A1DCF490D572}" destId="{E0B3715B-4C3C-4679-A04A-17F00E2387A5}" srcOrd="0" destOrd="0" parTransId="{165C7599-2E37-4EA7-9F69-7877175CDB6B}" sibTransId="{1AEE4503-6210-4137-8423-3FB1AD0C8446}"/>
    <dgm:cxn modelId="{6BED7A0F-DAFC-488A-ACE6-DDA94765EEB1}" srcId="{D1CCDAE0-231E-4157-977B-58E894052C5A}" destId="{087285B0-793D-40B3-96CA-DC94A41A519B}" srcOrd="0" destOrd="0" parTransId="{E527FB7E-5CFE-4D85-812A-FA78CD7CD8A5}" sibTransId="{0F9486ED-ED1C-41B8-ABA1-42D9EA838355}"/>
    <dgm:cxn modelId="{9D093D11-55C2-4C54-A390-7121C9CFB910}" srcId="{59884663-BF1B-4406-BD5D-635C51E3FD55}" destId="{196C431C-CFA0-4BFC-A2F2-64DE1B190F6E}" srcOrd="0" destOrd="0" parTransId="{9F3F2CC9-D3CA-4EFD-AD67-2F47F7B262B9}" sibTransId="{5A76D0D8-B8C1-451B-859E-0731ED989214}"/>
    <dgm:cxn modelId="{D9C6DD21-6A48-4038-97A9-004865C3655D}" srcId="{9D6D34DF-0719-487B-AA05-8CEC87243901}" destId="{696188B2-8177-4D42-B9FB-221647DA2DC0}" srcOrd="0" destOrd="0" parTransId="{EB8A5DC0-8B62-4127-8714-F94D2502FC79}" sibTransId="{3523C7DB-DEC6-48A6-998B-B4C4A6EF7C65}"/>
    <dgm:cxn modelId="{42273E25-D258-41AB-93B6-ED920D8A4008}" type="presOf" srcId="{EAB3C506-271E-4AF5-91A2-B285582CF3E9}" destId="{35A9F61B-F9A6-45DC-841D-33AD0D33A76E}" srcOrd="0" destOrd="0" presId="urn:microsoft.com/office/officeart/2005/8/layout/chevron2"/>
    <dgm:cxn modelId="{60FFC12F-49BC-4C92-BE12-666FDA9828CC}" type="presOf" srcId="{AFAE9811-8202-4DA6-8485-A1DCF490D572}" destId="{7E7A7A57-114C-45EC-B8EF-287C05000E38}" srcOrd="0" destOrd="0" presId="urn:microsoft.com/office/officeart/2005/8/layout/chevron2"/>
    <dgm:cxn modelId="{3B502E47-A79C-4BAC-A0AC-5E9719F463FC}" type="presOf" srcId="{196C431C-CFA0-4BFC-A2F2-64DE1B190F6E}" destId="{0751608F-66E0-4012-9637-F2FD36CC6717}" srcOrd="0" destOrd="0" presId="urn:microsoft.com/office/officeart/2005/8/layout/chevron2"/>
    <dgm:cxn modelId="{23D0BF77-AAC0-41A5-86D0-C6ACEE4F5E90}" srcId="{EAB3C506-271E-4AF5-91A2-B285582CF3E9}" destId="{AFAE9811-8202-4DA6-8485-A1DCF490D572}" srcOrd="0" destOrd="0" parTransId="{9FA294C4-A597-485D-83D7-F2BEEDE58B53}" sibTransId="{3686FF12-E03E-48FA-8832-828031749D37}"/>
    <dgm:cxn modelId="{7D285CA6-D4C9-4889-8234-9A633D8A229F}" srcId="{EAB3C506-271E-4AF5-91A2-B285582CF3E9}" destId="{D1CCDAE0-231E-4157-977B-58E894052C5A}" srcOrd="4" destOrd="0" parTransId="{4871AE8F-0A66-4050-AC91-5509661A4B2B}" sibTransId="{0A4D3BFC-3D3B-472A-B267-14F6E9D16B9D}"/>
    <dgm:cxn modelId="{76A40BA9-A559-4220-A392-FBE01F9804B3}" type="presOf" srcId="{28A464B2-0ED7-46A1-B391-50641AB72B44}" destId="{1E51AF73-A022-4F8E-ACF8-CC807F0CEC85}" srcOrd="0" destOrd="0" presId="urn:microsoft.com/office/officeart/2005/8/layout/chevron2"/>
    <dgm:cxn modelId="{23C537B7-C0AC-4D55-9B1B-F3EE6876880A}" type="presOf" srcId="{696188B2-8177-4D42-B9FB-221647DA2DC0}" destId="{559054D8-A299-4CF2-ADAD-292281C68EAF}" srcOrd="0" destOrd="0" presId="urn:microsoft.com/office/officeart/2005/8/layout/chevron2"/>
    <dgm:cxn modelId="{1F5CADB7-5826-4FC5-8560-EC75929851CB}" type="presOf" srcId="{E0B3715B-4C3C-4679-A04A-17F00E2387A5}" destId="{ABEB3C64-F7BA-4E49-A648-A5040131B2A1}" srcOrd="0" destOrd="0" presId="urn:microsoft.com/office/officeart/2005/8/layout/chevron2"/>
    <dgm:cxn modelId="{C31BF4BC-BA3F-4DF3-B94D-6557E94BF69F}" srcId="{EAB3C506-271E-4AF5-91A2-B285582CF3E9}" destId="{59884663-BF1B-4406-BD5D-635C51E3FD55}" srcOrd="1" destOrd="0" parTransId="{536EC9FC-3150-40D8-B1C8-091766F79B13}" sibTransId="{5ED2F6D1-CA4F-4861-91AE-3024E9A8AEDA}"/>
    <dgm:cxn modelId="{217DA8C3-3EF3-4D36-A1D4-71BF1E2A456B}" type="presOf" srcId="{9D6D34DF-0719-487B-AA05-8CEC87243901}" destId="{00706395-C341-4D31-B2F0-D612B882FA5F}" srcOrd="0" destOrd="0" presId="urn:microsoft.com/office/officeart/2005/8/layout/chevron2"/>
    <dgm:cxn modelId="{59BBEBD2-AFBC-4752-84CC-054F6EBB5E19}" type="presOf" srcId="{F6600079-2BBF-48C2-9544-AB9A2E667474}" destId="{3F925616-09B9-49E2-B72D-EB32CD599F0C}" srcOrd="0" destOrd="0" presId="urn:microsoft.com/office/officeart/2005/8/layout/chevron2"/>
    <dgm:cxn modelId="{1636EAD6-DBB2-4B6C-A632-43455AE48270}" srcId="{F6600079-2BBF-48C2-9544-AB9A2E667474}" destId="{28A464B2-0ED7-46A1-B391-50641AB72B44}" srcOrd="0" destOrd="0" parTransId="{0E9EC803-408F-4ABE-8415-816DC358DC0C}" sibTransId="{91FA2B3F-8F7D-477B-9EB9-F3291DF0543B}"/>
    <dgm:cxn modelId="{845021E1-39FE-47CD-9324-62A291B907C6}" type="presOf" srcId="{087285B0-793D-40B3-96CA-DC94A41A519B}" destId="{80AA33CF-A590-411F-B890-F209A9E8789C}" srcOrd="0" destOrd="0" presId="urn:microsoft.com/office/officeart/2005/8/layout/chevron2"/>
    <dgm:cxn modelId="{8E5C19E5-C018-432B-A8E2-35C2C3B4A666}" type="presOf" srcId="{D1CCDAE0-231E-4157-977B-58E894052C5A}" destId="{295B2AB4-21E9-4FB7-9BC1-CB7AAEA3A638}" srcOrd="0" destOrd="0" presId="urn:microsoft.com/office/officeart/2005/8/layout/chevron2"/>
    <dgm:cxn modelId="{903432E8-9E7C-4C12-B272-2FFD08754E5E}" srcId="{EAB3C506-271E-4AF5-91A2-B285582CF3E9}" destId="{9D6D34DF-0719-487B-AA05-8CEC87243901}" srcOrd="3" destOrd="0" parTransId="{CA2E900A-6FD2-4121-BDD1-16DC7E28221C}" sibTransId="{204A1F45-4233-403F-99FB-73398284BB8C}"/>
    <dgm:cxn modelId="{EB057EED-BAE8-4E2B-B156-27E7A893005D}" type="presOf" srcId="{59884663-BF1B-4406-BD5D-635C51E3FD55}" destId="{255B92CE-7460-42DA-9E7C-BB5662BFED94}" srcOrd="0" destOrd="0" presId="urn:microsoft.com/office/officeart/2005/8/layout/chevron2"/>
    <dgm:cxn modelId="{2A486425-C412-499F-B1A8-60FA0A0CE8C0}" type="presParOf" srcId="{35A9F61B-F9A6-45DC-841D-33AD0D33A76E}" destId="{258DCF61-52E6-46B8-A111-FC4FDD557C60}" srcOrd="0" destOrd="0" presId="urn:microsoft.com/office/officeart/2005/8/layout/chevron2"/>
    <dgm:cxn modelId="{831CCFC9-C6D2-4300-94EE-AAC19BB6DC03}" type="presParOf" srcId="{258DCF61-52E6-46B8-A111-FC4FDD557C60}" destId="{7E7A7A57-114C-45EC-B8EF-287C05000E38}" srcOrd="0" destOrd="0" presId="urn:microsoft.com/office/officeart/2005/8/layout/chevron2"/>
    <dgm:cxn modelId="{8210C290-F578-4790-A083-00486566B8AA}" type="presParOf" srcId="{258DCF61-52E6-46B8-A111-FC4FDD557C60}" destId="{ABEB3C64-F7BA-4E49-A648-A5040131B2A1}" srcOrd="1" destOrd="0" presId="urn:microsoft.com/office/officeart/2005/8/layout/chevron2"/>
    <dgm:cxn modelId="{1A6D9157-C040-4E49-A211-448EADA40A43}" type="presParOf" srcId="{35A9F61B-F9A6-45DC-841D-33AD0D33A76E}" destId="{8FCFE64C-AB9D-44F6-8817-05652EC1966A}" srcOrd="1" destOrd="0" presId="urn:microsoft.com/office/officeart/2005/8/layout/chevron2"/>
    <dgm:cxn modelId="{C3FC8C84-9E58-4C50-8165-D9DFDD35A9FF}" type="presParOf" srcId="{35A9F61B-F9A6-45DC-841D-33AD0D33A76E}" destId="{D71CEA65-8992-4EA6-84F6-F919A1517169}" srcOrd="2" destOrd="0" presId="urn:microsoft.com/office/officeart/2005/8/layout/chevron2"/>
    <dgm:cxn modelId="{0A355B8D-FCA2-4C16-9F2E-786696063DF0}" type="presParOf" srcId="{D71CEA65-8992-4EA6-84F6-F919A1517169}" destId="{255B92CE-7460-42DA-9E7C-BB5662BFED94}" srcOrd="0" destOrd="0" presId="urn:microsoft.com/office/officeart/2005/8/layout/chevron2"/>
    <dgm:cxn modelId="{F1B8A70B-49AD-4440-8BCD-B6BAC67DA0DC}" type="presParOf" srcId="{D71CEA65-8992-4EA6-84F6-F919A1517169}" destId="{0751608F-66E0-4012-9637-F2FD36CC6717}" srcOrd="1" destOrd="0" presId="urn:microsoft.com/office/officeart/2005/8/layout/chevron2"/>
    <dgm:cxn modelId="{D34417AE-7F50-4B73-BF84-AE584931919B}" type="presParOf" srcId="{35A9F61B-F9A6-45DC-841D-33AD0D33A76E}" destId="{F68E140B-D851-406E-8027-894B4DAA004C}" srcOrd="3" destOrd="0" presId="urn:microsoft.com/office/officeart/2005/8/layout/chevron2"/>
    <dgm:cxn modelId="{006EAF64-83E1-43E7-B831-4A208E97CF27}" type="presParOf" srcId="{35A9F61B-F9A6-45DC-841D-33AD0D33A76E}" destId="{DF55345C-6168-43C8-B303-F40292C40C36}" srcOrd="4" destOrd="0" presId="urn:microsoft.com/office/officeart/2005/8/layout/chevron2"/>
    <dgm:cxn modelId="{2996723B-5443-4B1A-9646-2856BD7F921D}" type="presParOf" srcId="{DF55345C-6168-43C8-B303-F40292C40C36}" destId="{3F925616-09B9-49E2-B72D-EB32CD599F0C}" srcOrd="0" destOrd="0" presId="urn:microsoft.com/office/officeart/2005/8/layout/chevron2"/>
    <dgm:cxn modelId="{29753E98-752D-4119-8AB2-5DE7EED7E4AD}" type="presParOf" srcId="{DF55345C-6168-43C8-B303-F40292C40C36}" destId="{1E51AF73-A022-4F8E-ACF8-CC807F0CEC85}" srcOrd="1" destOrd="0" presId="urn:microsoft.com/office/officeart/2005/8/layout/chevron2"/>
    <dgm:cxn modelId="{6ABFA187-0A41-4AE2-844E-4BBE0075B6BE}" type="presParOf" srcId="{35A9F61B-F9A6-45DC-841D-33AD0D33A76E}" destId="{76EA3A39-5117-4ED0-B85C-40A4E0F8522D}" srcOrd="5" destOrd="0" presId="urn:microsoft.com/office/officeart/2005/8/layout/chevron2"/>
    <dgm:cxn modelId="{BE631394-6974-44B4-889E-109650F87967}" type="presParOf" srcId="{35A9F61B-F9A6-45DC-841D-33AD0D33A76E}" destId="{DDB0FABF-83EE-4871-A2A3-08B5317D6EDB}" srcOrd="6" destOrd="0" presId="urn:microsoft.com/office/officeart/2005/8/layout/chevron2"/>
    <dgm:cxn modelId="{CAE710DE-5AE8-4FF1-9C86-FD01618F4881}" type="presParOf" srcId="{DDB0FABF-83EE-4871-A2A3-08B5317D6EDB}" destId="{00706395-C341-4D31-B2F0-D612B882FA5F}" srcOrd="0" destOrd="0" presId="urn:microsoft.com/office/officeart/2005/8/layout/chevron2"/>
    <dgm:cxn modelId="{833D7B2C-30EB-459A-BF63-0D2C7764522D}" type="presParOf" srcId="{DDB0FABF-83EE-4871-A2A3-08B5317D6EDB}" destId="{559054D8-A299-4CF2-ADAD-292281C68EAF}" srcOrd="1" destOrd="0" presId="urn:microsoft.com/office/officeart/2005/8/layout/chevron2"/>
    <dgm:cxn modelId="{5A479691-B032-4CDC-A859-ECD764526046}" type="presParOf" srcId="{35A9F61B-F9A6-45DC-841D-33AD0D33A76E}" destId="{E11CDD87-D724-460A-9818-8AF16E367DB2}" srcOrd="7" destOrd="0" presId="urn:microsoft.com/office/officeart/2005/8/layout/chevron2"/>
    <dgm:cxn modelId="{B7B00340-F40D-46AD-B515-128A7F01166D}" type="presParOf" srcId="{35A9F61B-F9A6-45DC-841D-33AD0D33A76E}" destId="{78328F30-888C-45FB-AC5D-2F34A8157F25}" srcOrd="8" destOrd="0" presId="urn:microsoft.com/office/officeart/2005/8/layout/chevron2"/>
    <dgm:cxn modelId="{4B4D1604-31B9-4354-9F86-D175BD03F4F8}" type="presParOf" srcId="{78328F30-888C-45FB-AC5D-2F34A8157F25}" destId="{295B2AB4-21E9-4FB7-9BC1-CB7AAEA3A638}" srcOrd="0" destOrd="0" presId="urn:microsoft.com/office/officeart/2005/8/layout/chevron2"/>
    <dgm:cxn modelId="{7C5B27E6-8D0B-4618-B393-A342D0C8481F}" type="presParOf" srcId="{78328F30-888C-45FB-AC5D-2F34A8157F25}" destId="{80AA33CF-A590-411F-B890-F209A9E878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B3B763-5FBE-4A1E-AEFC-C8C9933C026A}" type="doc">
      <dgm:prSet loTypeId="urn:diagrams.loki3.com/Bracke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58C320-409C-4E56-9F48-C52EFDCB7D6E}">
      <dgm:prSet phldrT="[Text]" custT="1"/>
      <dgm:spPr/>
      <dgm:t>
        <a:bodyPr/>
        <a:lstStyle/>
        <a:p>
          <a:r>
            <a:rPr lang="en-AU" sz="1600" dirty="0" err="1">
              <a:solidFill>
                <a:schemeClr val="tx2"/>
              </a:solidFill>
            </a:rPr>
            <a:t>Thời</a:t>
          </a:r>
          <a:r>
            <a:rPr lang="en-AU" sz="1600" dirty="0">
              <a:solidFill>
                <a:schemeClr val="tx2"/>
              </a:solidFill>
            </a:rPr>
            <a:t> </a:t>
          </a:r>
          <a:r>
            <a:rPr lang="en-AU" sz="1600" dirty="0" err="1">
              <a:solidFill>
                <a:schemeClr val="tx2"/>
              </a:solidFill>
            </a:rPr>
            <a:t>gian</a:t>
          </a:r>
          <a:r>
            <a:rPr lang="en-AU" sz="1600" dirty="0">
              <a:solidFill>
                <a:schemeClr val="tx2"/>
              </a:solidFill>
            </a:rPr>
            <a:t> </a:t>
          </a:r>
          <a:r>
            <a:rPr lang="en-AU" sz="1600" dirty="0" err="1">
              <a:solidFill>
                <a:schemeClr val="tx2"/>
              </a:solidFill>
            </a:rPr>
            <a:t>dự</a:t>
          </a:r>
          <a:r>
            <a:rPr lang="en-AU" sz="1600" dirty="0">
              <a:solidFill>
                <a:schemeClr val="tx2"/>
              </a:solidFill>
            </a:rPr>
            <a:t> </a:t>
          </a:r>
          <a:r>
            <a:rPr lang="en-AU" sz="1600" dirty="0" err="1">
              <a:solidFill>
                <a:schemeClr val="tx2"/>
              </a:solidFill>
            </a:rPr>
            <a:t>án</a:t>
          </a:r>
          <a:endParaRPr lang="en-US" sz="1600" dirty="0">
            <a:solidFill>
              <a:schemeClr val="tx2"/>
            </a:solidFill>
          </a:endParaRPr>
        </a:p>
      </dgm:t>
    </dgm:pt>
    <dgm:pt modelId="{55D634B7-B12D-4827-8C89-1C9A0345ED38}" type="parTrans" cxnId="{5BCB500E-2214-432E-AF3B-8C6120EAF465}">
      <dgm:prSet/>
      <dgm:spPr/>
      <dgm:t>
        <a:bodyPr/>
        <a:lstStyle/>
        <a:p>
          <a:endParaRPr lang="en-US" sz="1600"/>
        </a:p>
      </dgm:t>
    </dgm:pt>
    <dgm:pt modelId="{2359FB27-BE8C-473D-B948-04727527B3FE}" type="sibTrans" cxnId="{5BCB500E-2214-432E-AF3B-8C6120EAF465}">
      <dgm:prSet/>
      <dgm:spPr/>
      <dgm:t>
        <a:bodyPr/>
        <a:lstStyle/>
        <a:p>
          <a:endParaRPr lang="en-US" sz="1600"/>
        </a:p>
      </dgm:t>
    </dgm:pt>
    <dgm:pt modelId="{F462EE9C-9AD3-4333-A847-A2680CD4CFDD}">
      <dgm:prSet custT="1"/>
      <dgm:spPr/>
      <dgm:t>
        <a:bodyPr/>
        <a:lstStyle/>
        <a:p>
          <a:r>
            <a:rPr lang="en-AU" sz="1600" dirty="0" err="1">
              <a:solidFill>
                <a:schemeClr val="tx2"/>
              </a:solidFill>
            </a:rPr>
            <a:t>Địa</a:t>
          </a:r>
          <a:r>
            <a:rPr lang="en-AU" sz="1600" dirty="0">
              <a:solidFill>
                <a:schemeClr val="tx2"/>
              </a:solidFill>
            </a:rPr>
            <a:t> </a:t>
          </a:r>
          <a:r>
            <a:rPr lang="en-AU" sz="1600" dirty="0" err="1">
              <a:solidFill>
                <a:schemeClr val="tx2"/>
              </a:solidFill>
            </a:rPr>
            <a:t>bàn</a:t>
          </a:r>
          <a:r>
            <a:rPr lang="en-AU" sz="1600" dirty="0">
              <a:solidFill>
                <a:schemeClr val="tx2"/>
              </a:solidFill>
            </a:rPr>
            <a:t> </a:t>
          </a:r>
          <a:r>
            <a:rPr lang="en-AU" sz="1600" dirty="0" err="1">
              <a:solidFill>
                <a:schemeClr val="tx2"/>
              </a:solidFill>
            </a:rPr>
            <a:t>hoạt</a:t>
          </a:r>
          <a:r>
            <a:rPr lang="en-AU" sz="1600" dirty="0">
              <a:solidFill>
                <a:schemeClr val="tx2"/>
              </a:solidFill>
            </a:rPr>
            <a:t> động</a:t>
          </a:r>
        </a:p>
      </dgm:t>
    </dgm:pt>
    <dgm:pt modelId="{4B7A9DC9-30A2-4811-B322-CE6FE0162FFB}" type="parTrans" cxnId="{3DF8321A-8CE7-4333-9965-6F9B5872666A}">
      <dgm:prSet/>
      <dgm:spPr/>
      <dgm:t>
        <a:bodyPr/>
        <a:lstStyle/>
        <a:p>
          <a:endParaRPr lang="en-US" sz="1600"/>
        </a:p>
      </dgm:t>
    </dgm:pt>
    <dgm:pt modelId="{1D7D08EE-3060-4EB0-BA71-EB5AACDC5FCE}" type="sibTrans" cxnId="{3DF8321A-8CE7-4333-9965-6F9B5872666A}">
      <dgm:prSet/>
      <dgm:spPr/>
      <dgm:t>
        <a:bodyPr/>
        <a:lstStyle/>
        <a:p>
          <a:endParaRPr lang="en-US" sz="1600"/>
        </a:p>
      </dgm:t>
    </dgm:pt>
    <dgm:pt modelId="{BFDD0A38-5F46-4F46-A80C-6CC717325E74}">
      <dgm:prSet custT="1"/>
      <dgm:spPr/>
      <dgm:t>
        <a:bodyPr/>
        <a:lstStyle/>
        <a:p>
          <a:r>
            <a:rPr lang="en-AU" sz="1600" dirty="0">
              <a:solidFill>
                <a:schemeClr val="tx2"/>
              </a:solidFill>
            </a:rPr>
            <a:t>Đối tác </a:t>
          </a:r>
          <a:r>
            <a:rPr lang="en-AU" sz="1600" dirty="0" err="1">
              <a:solidFill>
                <a:schemeClr val="tx2"/>
              </a:solidFill>
            </a:rPr>
            <a:t>thực</a:t>
          </a:r>
          <a:r>
            <a:rPr lang="en-AU" sz="1600" dirty="0">
              <a:solidFill>
                <a:schemeClr val="tx2"/>
              </a:solidFill>
            </a:rPr>
            <a:t> </a:t>
          </a:r>
          <a:r>
            <a:rPr lang="en-AU" sz="1600" dirty="0" err="1">
              <a:solidFill>
                <a:schemeClr val="tx2"/>
              </a:solidFill>
            </a:rPr>
            <a:t>hiện</a:t>
          </a:r>
          <a:endParaRPr lang="en-AU" sz="1600" dirty="0">
            <a:solidFill>
              <a:schemeClr val="tx2"/>
            </a:solidFill>
          </a:endParaRPr>
        </a:p>
      </dgm:t>
    </dgm:pt>
    <dgm:pt modelId="{2C423C6C-1F83-4100-A07E-FA81C37B8B0E}" type="parTrans" cxnId="{FAAF5E1A-2DB4-4DA2-992C-2C2B425F7EE9}">
      <dgm:prSet/>
      <dgm:spPr/>
      <dgm:t>
        <a:bodyPr/>
        <a:lstStyle/>
        <a:p>
          <a:endParaRPr lang="en-US" sz="1600"/>
        </a:p>
      </dgm:t>
    </dgm:pt>
    <dgm:pt modelId="{DF7CDA77-7541-466A-8CC2-AF51DD66C200}" type="sibTrans" cxnId="{FAAF5E1A-2DB4-4DA2-992C-2C2B425F7EE9}">
      <dgm:prSet/>
      <dgm:spPr/>
      <dgm:t>
        <a:bodyPr/>
        <a:lstStyle/>
        <a:p>
          <a:endParaRPr lang="en-US" sz="1600"/>
        </a:p>
      </dgm:t>
    </dgm:pt>
    <dgm:pt modelId="{C4972DC1-98C1-48C6-827B-7C8718271A20}">
      <dgm:prSet custT="1"/>
      <dgm:spPr>
        <a:solidFill>
          <a:srgbClr val="0070C0"/>
        </a:solidFill>
      </dgm:spPr>
      <dgm:t>
        <a:bodyPr/>
        <a:lstStyle/>
        <a:p>
          <a:r>
            <a:rPr lang="en-AU" sz="1600" dirty="0" err="1"/>
            <a:t>Sở</a:t>
          </a:r>
          <a:r>
            <a:rPr lang="en-AU" sz="1600" dirty="0"/>
            <a:t> Y tế TP </a:t>
          </a:r>
          <a:r>
            <a:rPr lang="en-AU" sz="1600" dirty="0" err="1"/>
            <a:t>Đà</a:t>
          </a:r>
          <a:r>
            <a:rPr lang="en-AU" sz="1600" dirty="0"/>
            <a:t> </a:t>
          </a:r>
          <a:r>
            <a:rPr lang="en-AU" sz="1600" dirty="0" err="1"/>
            <a:t>Nẵng</a:t>
          </a:r>
          <a:r>
            <a:rPr lang="en-AU" sz="1600" dirty="0"/>
            <a:t> (</a:t>
          </a:r>
          <a:r>
            <a:rPr lang="en-AU" sz="1600" dirty="0" err="1"/>
            <a:t>quản</a:t>
          </a:r>
          <a:r>
            <a:rPr lang="en-AU" sz="1600" dirty="0"/>
            <a:t> </a:t>
          </a:r>
          <a:r>
            <a:rPr lang="en-AU" sz="1600" dirty="0" err="1"/>
            <a:t>lý</a:t>
          </a:r>
          <a:r>
            <a:rPr lang="en-AU" sz="1600" dirty="0"/>
            <a:t> </a:t>
          </a:r>
          <a:r>
            <a:rPr lang="en-AU" sz="1600" dirty="0" err="1"/>
            <a:t>chung</a:t>
          </a:r>
          <a:r>
            <a:rPr lang="en-AU" sz="1600" dirty="0"/>
            <a:t>).</a:t>
          </a:r>
        </a:p>
      </dgm:t>
    </dgm:pt>
    <dgm:pt modelId="{7116D290-801F-49EB-AD6B-DEDF63EB6071}" type="parTrans" cxnId="{1D0745E8-3930-402E-A6F7-15C2A86AA8BA}">
      <dgm:prSet/>
      <dgm:spPr/>
      <dgm:t>
        <a:bodyPr/>
        <a:lstStyle/>
        <a:p>
          <a:endParaRPr lang="en-US" sz="1600"/>
        </a:p>
      </dgm:t>
    </dgm:pt>
    <dgm:pt modelId="{9F1CF1E6-0F0F-49E9-A719-900F6D97B4AC}" type="sibTrans" cxnId="{1D0745E8-3930-402E-A6F7-15C2A86AA8BA}">
      <dgm:prSet/>
      <dgm:spPr/>
      <dgm:t>
        <a:bodyPr/>
        <a:lstStyle/>
        <a:p>
          <a:endParaRPr lang="en-US" sz="1600"/>
        </a:p>
      </dgm:t>
    </dgm:pt>
    <dgm:pt modelId="{5C43BCB1-E21B-4EBF-8E60-01593B437B45}">
      <dgm:prSet phldrT="[Text]" custT="1"/>
      <dgm:spPr/>
      <dgm:t>
        <a:bodyPr/>
        <a:lstStyle/>
        <a:p>
          <a:r>
            <a:rPr lang="en-AU" sz="1600" dirty="0"/>
            <a:t>4 </a:t>
          </a:r>
          <a:r>
            <a:rPr lang="en-AU" sz="1600" dirty="0" err="1"/>
            <a:t>năm</a:t>
          </a:r>
          <a:r>
            <a:rPr lang="en-AU" sz="1600" dirty="0"/>
            <a:t> 9 </a:t>
          </a:r>
          <a:r>
            <a:rPr lang="en-AU" sz="1600" dirty="0" err="1"/>
            <a:t>tháng</a:t>
          </a:r>
          <a:r>
            <a:rPr lang="en-AU" sz="1600" dirty="0"/>
            <a:t> (</a:t>
          </a:r>
          <a:r>
            <a:rPr lang="en-AU" sz="1600" dirty="0" err="1"/>
            <a:t>Tháng</a:t>
          </a:r>
          <a:r>
            <a:rPr lang="en-AU" sz="1600" dirty="0"/>
            <a:t> 10/2018 – </a:t>
          </a:r>
          <a:r>
            <a:rPr lang="en-AU" sz="1600" dirty="0" err="1"/>
            <a:t>tháng</a:t>
          </a:r>
          <a:r>
            <a:rPr lang="en-AU" sz="1600" dirty="0"/>
            <a:t> 6/2023)</a:t>
          </a:r>
          <a:endParaRPr lang="en-US" sz="1600" dirty="0"/>
        </a:p>
      </dgm:t>
    </dgm:pt>
    <dgm:pt modelId="{9251C1FB-3560-4872-BE17-0A2702548BE0}" type="parTrans" cxnId="{02A7BA73-CFE8-4C19-BDE7-0F12B4AAC8F2}">
      <dgm:prSet/>
      <dgm:spPr/>
      <dgm:t>
        <a:bodyPr/>
        <a:lstStyle/>
        <a:p>
          <a:endParaRPr lang="en-US" sz="1600"/>
        </a:p>
      </dgm:t>
    </dgm:pt>
    <dgm:pt modelId="{65BC6494-D3F0-4F95-A259-042405073347}" type="sibTrans" cxnId="{02A7BA73-CFE8-4C19-BDE7-0F12B4AAC8F2}">
      <dgm:prSet/>
      <dgm:spPr/>
      <dgm:t>
        <a:bodyPr/>
        <a:lstStyle/>
        <a:p>
          <a:endParaRPr lang="en-US" sz="1600"/>
        </a:p>
      </dgm:t>
    </dgm:pt>
    <dgm:pt modelId="{A85B0359-34B5-4B53-A494-40AE38D06B10}">
      <dgm:prSet custT="1"/>
      <dgm:spPr>
        <a:solidFill>
          <a:srgbClr val="DDF4FF"/>
        </a:solidFill>
      </dgm:spPr>
      <dgm:t>
        <a:bodyPr/>
        <a:lstStyle/>
        <a:p>
          <a:r>
            <a:rPr lang="en-AU" sz="1600" dirty="0">
              <a:solidFill>
                <a:schemeClr val="tx2"/>
              </a:solidFill>
            </a:rPr>
            <a:t>Thành </a:t>
          </a:r>
          <a:r>
            <a:rPr lang="en-AU" sz="1600" dirty="0" err="1">
              <a:solidFill>
                <a:schemeClr val="tx2"/>
              </a:solidFill>
            </a:rPr>
            <a:t>phố</a:t>
          </a:r>
          <a:r>
            <a:rPr lang="en-AU" sz="1600" dirty="0">
              <a:solidFill>
                <a:schemeClr val="tx2"/>
              </a:solidFill>
            </a:rPr>
            <a:t> </a:t>
          </a:r>
          <a:r>
            <a:rPr lang="en-AU" sz="1600" dirty="0" err="1">
              <a:solidFill>
                <a:schemeClr val="tx2"/>
              </a:solidFill>
            </a:rPr>
            <a:t>Đà</a:t>
          </a:r>
          <a:r>
            <a:rPr lang="en-AU" sz="1600" dirty="0">
              <a:solidFill>
                <a:schemeClr val="tx2"/>
              </a:solidFill>
            </a:rPr>
            <a:t> </a:t>
          </a:r>
          <a:r>
            <a:rPr lang="en-AU" sz="1600" dirty="0" err="1">
              <a:solidFill>
                <a:schemeClr val="tx2"/>
              </a:solidFill>
            </a:rPr>
            <a:t>Nẵng</a:t>
          </a:r>
          <a:r>
            <a:rPr lang="en-AU" sz="1600" dirty="0">
              <a:solidFill>
                <a:schemeClr val="tx2"/>
              </a:solidFill>
            </a:rPr>
            <a:t> (1.134</a:t>
          </a:r>
          <a:r>
            <a:rPr lang="vi-VN" sz="1600" dirty="0">
              <a:solidFill>
                <a:schemeClr val="tx2"/>
              </a:solidFill>
            </a:rPr>
            <a:t>.310 người theo Tổng điều tra năm 2019</a:t>
          </a:r>
          <a:r>
            <a:rPr lang="en-AU" sz="1600" dirty="0">
              <a:solidFill>
                <a:schemeClr val="tx2"/>
              </a:solidFill>
            </a:rPr>
            <a:t>)</a:t>
          </a:r>
        </a:p>
      </dgm:t>
    </dgm:pt>
    <dgm:pt modelId="{B3AA1821-FA8A-483E-B5BB-D6F6B87930ED}" type="parTrans" cxnId="{B8C4BF32-F22D-45A8-831F-C8FE403C3444}">
      <dgm:prSet/>
      <dgm:spPr/>
      <dgm:t>
        <a:bodyPr/>
        <a:lstStyle/>
        <a:p>
          <a:endParaRPr lang="en-US" sz="1600"/>
        </a:p>
      </dgm:t>
    </dgm:pt>
    <dgm:pt modelId="{56F6A697-C38E-4DD2-915F-BBAE2A0C3AC0}" type="sibTrans" cxnId="{B8C4BF32-F22D-45A8-831F-C8FE403C3444}">
      <dgm:prSet/>
      <dgm:spPr/>
      <dgm:t>
        <a:bodyPr/>
        <a:lstStyle/>
        <a:p>
          <a:endParaRPr lang="en-US" sz="1600"/>
        </a:p>
      </dgm:t>
    </dgm:pt>
    <dgm:pt modelId="{E6384587-FE73-46FC-B7D7-8FF3E091F78C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dirty="0"/>
            <a:t>Bệnh viện Mắt (</a:t>
          </a:r>
          <a:r>
            <a:rPr lang="en-US" sz="1600" dirty="0" err="1"/>
            <a:t>Hoạt</a:t>
          </a:r>
          <a:r>
            <a:rPr lang="en-US" sz="1600" dirty="0"/>
            <a:t> động </a:t>
          </a:r>
          <a:r>
            <a:rPr lang="en-US" sz="1600" dirty="0" err="1"/>
            <a:t>chuyên</a:t>
          </a:r>
          <a:r>
            <a:rPr lang="en-US" sz="1600" dirty="0"/>
            <a:t> </a:t>
          </a:r>
          <a:r>
            <a:rPr lang="en-US" sz="1600" dirty="0" err="1"/>
            <a:t>môn</a:t>
          </a:r>
          <a:r>
            <a:rPr lang="en-US" sz="1600" dirty="0"/>
            <a:t>)</a:t>
          </a:r>
        </a:p>
      </dgm:t>
    </dgm:pt>
    <dgm:pt modelId="{37A9FB57-192C-49D8-9BB1-6A8AC50BF405}" type="parTrans" cxnId="{59045CDE-5901-4370-AF94-7AA81469365F}">
      <dgm:prSet/>
      <dgm:spPr/>
      <dgm:t>
        <a:bodyPr/>
        <a:lstStyle/>
        <a:p>
          <a:endParaRPr lang="en-US" sz="1600"/>
        </a:p>
      </dgm:t>
    </dgm:pt>
    <dgm:pt modelId="{35021972-8E2F-4C6F-847B-AF06D643DE1E}" type="sibTrans" cxnId="{59045CDE-5901-4370-AF94-7AA81469365F}">
      <dgm:prSet/>
      <dgm:spPr/>
      <dgm:t>
        <a:bodyPr/>
        <a:lstStyle/>
        <a:p>
          <a:endParaRPr lang="en-US" sz="1600"/>
        </a:p>
      </dgm:t>
    </dgm:pt>
    <dgm:pt modelId="{B70575CF-4B12-468C-A9FC-9B82047CCF37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dirty="0"/>
            <a:t>7 Trung </a:t>
          </a:r>
          <a:r>
            <a:rPr lang="en-US" sz="1600" dirty="0" err="1"/>
            <a:t>tâm</a:t>
          </a:r>
          <a:r>
            <a:rPr lang="en-US" sz="1600" dirty="0"/>
            <a:t> y </a:t>
          </a:r>
          <a:r>
            <a:rPr lang="en-US" sz="1600" dirty="0" err="1"/>
            <a:t>tế</a:t>
          </a:r>
          <a:r>
            <a:rPr lang="en-US" sz="1600" dirty="0"/>
            <a:t> </a:t>
          </a:r>
          <a:r>
            <a:rPr lang="en-US" sz="1600" dirty="0" err="1"/>
            <a:t>Quận</a:t>
          </a:r>
          <a:r>
            <a:rPr lang="en-US" sz="1600" dirty="0"/>
            <a:t>/</a:t>
          </a:r>
          <a:r>
            <a:rPr lang="en-US" sz="1600" dirty="0" err="1"/>
            <a:t>huyện</a:t>
          </a:r>
          <a:r>
            <a:rPr lang="en-US" sz="1600" dirty="0"/>
            <a:t> (</a:t>
          </a:r>
          <a:r>
            <a:rPr lang="en-US" sz="1600" dirty="0" err="1"/>
            <a:t>Hoạt</a:t>
          </a:r>
          <a:r>
            <a:rPr lang="en-US" sz="1600" dirty="0"/>
            <a:t> </a:t>
          </a:r>
          <a:r>
            <a:rPr lang="en-US" sz="1600" dirty="0" err="1"/>
            <a:t>động</a:t>
          </a:r>
          <a:r>
            <a:rPr lang="en-US" sz="1600" dirty="0"/>
            <a:t> </a:t>
          </a:r>
          <a:r>
            <a:rPr lang="en-US" sz="1600" dirty="0" err="1"/>
            <a:t>chuyên</a:t>
          </a:r>
          <a:r>
            <a:rPr lang="en-US" sz="1600" dirty="0"/>
            <a:t> </a:t>
          </a:r>
          <a:r>
            <a:rPr lang="en-US" sz="1600" dirty="0" err="1"/>
            <a:t>môn</a:t>
          </a:r>
          <a:r>
            <a:rPr lang="en-US" sz="1600" dirty="0"/>
            <a:t>)</a:t>
          </a:r>
        </a:p>
      </dgm:t>
    </dgm:pt>
    <dgm:pt modelId="{7C71CDEB-6A6A-4D2E-A170-44262DF247BE}" type="parTrans" cxnId="{71359528-AFD5-452A-B9EF-7909E603A0E7}">
      <dgm:prSet/>
      <dgm:spPr/>
      <dgm:t>
        <a:bodyPr/>
        <a:lstStyle/>
        <a:p>
          <a:endParaRPr lang="en-US" sz="1600"/>
        </a:p>
      </dgm:t>
    </dgm:pt>
    <dgm:pt modelId="{0D530D62-345F-4720-A8FE-37A94C79F016}" type="sibTrans" cxnId="{71359528-AFD5-452A-B9EF-7909E603A0E7}">
      <dgm:prSet/>
      <dgm:spPr/>
      <dgm:t>
        <a:bodyPr/>
        <a:lstStyle/>
        <a:p>
          <a:endParaRPr lang="en-US" sz="1600"/>
        </a:p>
      </dgm:t>
    </dgm:pt>
    <dgm:pt modelId="{76BADA51-231C-4F22-BC79-AB9248A4C48B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dirty="0"/>
            <a:t>Bệnh viện </a:t>
          </a:r>
          <a:r>
            <a:rPr lang="en-US" sz="1600" dirty="0" err="1"/>
            <a:t>Đà</a:t>
          </a:r>
          <a:r>
            <a:rPr lang="en-US" sz="1600" dirty="0"/>
            <a:t> </a:t>
          </a:r>
          <a:r>
            <a:rPr lang="en-US" sz="1600" dirty="0" err="1"/>
            <a:t>Nẵng</a:t>
          </a:r>
          <a:r>
            <a:rPr lang="en-US" sz="1600" dirty="0"/>
            <a:t> (</a:t>
          </a:r>
          <a:r>
            <a:rPr lang="en-US" sz="1600" dirty="0" err="1"/>
            <a:t>Hoạt</a:t>
          </a:r>
          <a:r>
            <a:rPr lang="en-US" sz="1600" dirty="0"/>
            <a:t> động </a:t>
          </a:r>
          <a:r>
            <a:rPr lang="en-US" sz="1600" dirty="0" err="1"/>
            <a:t>chuyên</a:t>
          </a:r>
          <a:r>
            <a:rPr lang="en-US" sz="1600" dirty="0"/>
            <a:t> </a:t>
          </a:r>
          <a:r>
            <a:rPr lang="en-US" sz="1600" dirty="0" err="1"/>
            <a:t>môn</a:t>
          </a:r>
          <a:r>
            <a:rPr lang="en-US" sz="1600" dirty="0"/>
            <a:t>)</a:t>
          </a:r>
        </a:p>
      </dgm:t>
    </dgm:pt>
    <dgm:pt modelId="{5F6F284D-5EB9-4F57-98DE-69F4AAF33026}" type="parTrans" cxnId="{A218A449-C963-4AD7-8123-E3E9A306E380}">
      <dgm:prSet/>
      <dgm:spPr/>
      <dgm:t>
        <a:bodyPr/>
        <a:lstStyle/>
        <a:p>
          <a:endParaRPr lang="en-US"/>
        </a:p>
      </dgm:t>
    </dgm:pt>
    <dgm:pt modelId="{1BAEAA3B-5AEE-4D21-BA25-61B68DAAABC7}" type="sibTrans" cxnId="{A218A449-C963-4AD7-8123-E3E9A306E380}">
      <dgm:prSet/>
      <dgm:spPr/>
      <dgm:t>
        <a:bodyPr/>
        <a:lstStyle/>
        <a:p>
          <a:endParaRPr lang="en-US"/>
        </a:p>
      </dgm:t>
    </dgm:pt>
    <dgm:pt modelId="{DFEA44C8-6544-4E78-A000-A40603804B84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dirty="0"/>
            <a:t>Trung </a:t>
          </a:r>
          <a:r>
            <a:rPr lang="en-US" sz="1600" dirty="0" err="1"/>
            <a:t>tâm</a:t>
          </a:r>
          <a:r>
            <a:rPr lang="en-US" sz="1600" dirty="0"/>
            <a:t> </a:t>
          </a:r>
          <a:r>
            <a:rPr lang="vi-VN" sz="1600" dirty="0"/>
            <a:t>Kiểm soát </a:t>
          </a:r>
          <a:r>
            <a:rPr lang="en-US" sz="1600" dirty="0" err="1"/>
            <a:t>bệnh</a:t>
          </a:r>
          <a:r>
            <a:rPr lang="en-US" sz="1600" dirty="0"/>
            <a:t> </a:t>
          </a:r>
          <a:r>
            <a:rPr lang="vi-VN" sz="1600" dirty="0"/>
            <a:t>tật</a:t>
          </a:r>
          <a:r>
            <a:rPr lang="en-US" sz="1600" dirty="0"/>
            <a:t> (</a:t>
          </a:r>
          <a:r>
            <a:rPr lang="en-US" sz="1600" dirty="0" err="1"/>
            <a:t>Hoạt</a:t>
          </a:r>
          <a:r>
            <a:rPr lang="en-US" sz="1600" dirty="0"/>
            <a:t> động </a:t>
          </a:r>
          <a:r>
            <a:rPr lang="en-US" sz="1600" dirty="0" err="1"/>
            <a:t>truyền</a:t>
          </a:r>
          <a:r>
            <a:rPr lang="en-US" sz="1600" dirty="0"/>
            <a:t> </a:t>
          </a:r>
          <a:r>
            <a:rPr lang="en-US" sz="1600" dirty="0" err="1"/>
            <a:t>thông</a:t>
          </a:r>
          <a:r>
            <a:rPr lang="en-US" sz="1600" dirty="0"/>
            <a:t>)</a:t>
          </a:r>
        </a:p>
      </dgm:t>
    </dgm:pt>
    <dgm:pt modelId="{324F9FD1-B3E3-4373-A1B3-368DDF90E03D}" type="parTrans" cxnId="{8AE6D55E-75E7-4D83-88CE-FF5477EB6781}">
      <dgm:prSet/>
      <dgm:spPr/>
      <dgm:t>
        <a:bodyPr/>
        <a:lstStyle/>
        <a:p>
          <a:endParaRPr lang="en-US"/>
        </a:p>
      </dgm:t>
    </dgm:pt>
    <dgm:pt modelId="{A584FF3D-1F90-438E-9ED7-D4FA95B807AC}" type="sibTrans" cxnId="{8AE6D55E-75E7-4D83-88CE-FF5477EB6781}">
      <dgm:prSet/>
      <dgm:spPr/>
      <dgm:t>
        <a:bodyPr/>
        <a:lstStyle/>
        <a:p>
          <a:endParaRPr lang="en-US"/>
        </a:p>
      </dgm:t>
    </dgm:pt>
    <dgm:pt modelId="{1E79977D-1F17-483E-B07A-E9534C165EE1}" type="pres">
      <dgm:prSet presAssocID="{E6B3B763-5FBE-4A1E-AEFC-C8C9933C026A}" presName="Name0" presStyleCnt="0">
        <dgm:presLayoutVars>
          <dgm:dir/>
          <dgm:animLvl val="lvl"/>
          <dgm:resizeHandles val="exact"/>
        </dgm:presLayoutVars>
      </dgm:prSet>
      <dgm:spPr/>
    </dgm:pt>
    <dgm:pt modelId="{DDD6FC52-33A5-419B-A65D-ADE8096086C5}" type="pres">
      <dgm:prSet presAssocID="{DA58C320-409C-4E56-9F48-C52EFDCB7D6E}" presName="linNode" presStyleCnt="0"/>
      <dgm:spPr/>
    </dgm:pt>
    <dgm:pt modelId="{8293D314-FF9E-48A5-ACD7-5B2C44991D51}" type="pres">
      <dgm:prSet presAssocID="{DA58C320-409C-4E56-9F48-C52EFDCB7D6E}" presName="parTx" presStyleLbl="revTx" presStyleIdx="0" presStyleCnt="3">
        <dgm:presLayoutVars>
          <dgm:chMax val="1"/>
          <dgm:bulletEnabled val="1"/>
        </dgm:presLayoutVars>
      </dgm:prSet>
      <dgm:spPr/>
    </dgm:pt>
    <dgm:pt modelId="{07C9BDAB-084C-4931-822C-E3198018A26A}" type="pres">
      <dgm:prSet presAssocID="{DA58C320-409C-4E56-9F48-C52EFDCB7D6E}" presName="bracket" presStyleLbl="parChTrans1D1" presStyleIdx="0" presStyleCnt="3"/>
      <dgm:spPr/>
    </dgm:pt>
    <dgm:pt modelId="{B77ED698-D46F-4559-A98F-156617347AD0}" type="pres">
      <dgm:prSet presAssocID="{DA58C320-409C-4E56-9F48-C52EFDCB7D6E}" presName="spH" presStyleCnt="0"/>
      <dgm:spPr/>
    </dgm:pt>
    <dgm:pt modelId="{86A57F83-3234-464B-8308-20C6D0365E73}" type="pres">
      <dgm:prSet presAssocID="{DA58C320-409C-4E56-9F48-C52EFDCB7D6E}" presName="desTx" presStyleLbl="node1" presStyleIdx="0" presStyleCnt="3">
        <dgm:presLayoutVars>
          <dgm:bulletEnabled val="1"/>
        </dgm:presLayoutVars>
      </dgm:prSet>
      <dgm:spPr/>
    </dgm:pt>
    <dgm:pt modelId="{EA463F32-3BDE-4168-A085-C889ABC263BE}" type="pres">
      <dgm:prSet presAssocID="{2359FB27-BE8C-473D-B948-04727527B3FE}" presName="spV" presStyleCnt="0"/>
      <dgm:spPr/>
    </dgm:pt>
    <dgm:pt modelId="{CE4FDEAB-C93B-473D-A7AF-9B5FCB4F8AE4}" type="pres">
      <dgm:prSet presAssocID="{F462EE9C-9AD3-4333-A847-A2680CD4CFDD}" presName="linNode" presStyleCnt="0"/>
      <dgm:spPr/>
    </dgm:pt>
    <dgm:pt modelId="{EF727618-39D7-4F3B-A96A-89D278234AD3}" type="pres">
      <dgm:prSet presAssocID="{F462EE9C-9AD3-4333-A847-A2680CD4CFDD}" presName="parTx" presStyleLbl="revTx" presStyleIdx="1" presStyleCnt="3">
        <dgm:presLayoutVars>
          <dgm:chMax val="1"/>
          <dgm:bulletEnabled val="1"/>
        </dgm:presLayoutVars>
      </dgm:prSet>
      <dgm:spPr/>
    </dgm:pt>
    <dgm:pt modelId="{BB9889E3-C422-4770-B8DD-E8848D8D8E97}" type="pres">
      <dgm:prSet presAssocID="{F462EE9C-9AD3-4333-A847-A2680CD4CFDD}" presName="bracket" presStyleLbl="parChTrans1D1" presStyleIdx="1" presStyleCnt="3"/>
      <dgm:spPr/>
    </dgm:pt>
    <dgm:pt modelId="{FD95B96D-D15B-48EB-967A-A18DFB2CC9C4}" type="pres">
      <dgm:prSet presAssocID="{F462EE9C-9AD3-4333-A847-A2680CD4CFDD}" presName="spH" presStyleCnt="0"/>
      <dgm:spPr/>
    </dgm:pt>
    <dgm:pt modelId="{ACDB8E14-F738-412F-AFF0-806A3764F6C7}" type="pres">
      <dgm:prSet presAssocID="{F462EE9C-9AD3-4333-A847-A2680CD4CFDD}" presName="desTx" presStyleLbl="node1" presStyleIdx="1" presStyleCnt="3" custLinFactNeighborX="-26835" custLinFactNeighborY="-2773">
        <dgm:presLayoutVars>
          <dgm:bulletEnabled val="1"/>
        </dgm:presLayoutVars>
      </dgm:prSet>
      <dgm:spPr/>
    </dgm:pt>
    <dgm:pt modelId="{047D0A61-7D08-4DEE-8F15-BCF5E0E25E43}" type="pres">
      <dgm:prSet presAssocID="{1D7D08EE-3060-4EB0-BA71-EB5AACDC5FCE}" presName="spV" presStyleCnt="0"/>
      <dgm:spPr/>
    </dgm:pt>
    <dgm:pt modelId="{0F37AF93-5CC3-4A0B-88D4-1CB68F8D4537}" type="pres">
      <dgm:prSet presAssocID="{BFDD0A38-5F46-4F46-A80C-6CC717325E74}" presName="linNode" presStyleCnt="0"/>
      <dgm:spPr/>
    </dgm:pt>
    <dgm:pt modelId="{A6FD13D2-A572-411A-8E3E-82651C8554FB}" type="pres">
      <dgm:prSet presAssocID="{BFDD0A38-5F46-4F46-A80C-6CC717325E74}" presName="parTx" presStyleLbl="revTx" presStyleIdx="2" presStyleCnt="3">
        <dgm:presLayoutVars>
          <dgm:chMax val="1"/>
          <dgm:bulletEnabled val="1"/>
        </dgm:presLayoutVars>
      </dgm:prSet>
      <dgm:spPr/>
    </dgm:pt>
    <dgm:pt modelId="{2D7D0B64-8E61-4682-AC01-EE37DAA1B0D1}" type="pres">
      <dgm:prSet presAssocID="{BFDD0A38-5F46-4F46-A80C-6CC717325E74}" presName="bracket" presStyleLbl="parChTrans1D1" presStyleIdx="2" presStyleCnt="3"/>
      <dgm:spPr/>
    </dgm:pt>
    <dgm:pt modelId="{E27FBB90-7F7B-449E-8CB3-0A6A7EA14B88}" type="pres">
      <dgm:prSet presAssocID="{BFDD0A38-5F46-4F46-A80C-6CC717325E74}" presName="spH" presStyleCnt="0"/>
      <dgm:spPr/>
    </dgm:pt>
    <dgm:pt modelId="{C0238324-7286-43AE-8054-34F699278C82}" type="pres">
      <dgm:prSet presAssocID="{BFDD0A38-5F46-4F46-A80C-6CC717325E74}" presName="desTx" presStyleLbl="node1" presStyleIdx="2" presStyleCnt="3">
        <dgm:presLayoutVars>
          <dgm:bulletEnabled val="1"/>
        </dgm:presLayoutVars>
      </dgm:prSet>
      <dgm:spPr/>
    </dgm:pt>
  </dgm:ptLst>
  <dgm:cxnLst>
    <dgm:cxn modelId="{3879DB03-16DF-4319-9C09-2F5EB44F0C3E}" type="presOf" srcId="{B70575CF-4B12-468C-A9FC-9B82047CCF37}" destId="{C0238324-7286-43AE-8054-34F699278C82}" srcOrd="0" destOrd="4" presId="urn:diagrams.loki3.com/BracketList"/>
    <dgm:cxn modelId="{5BCB500E-2214-432E-AF3B-8C6120EAF465}" srcId="{E6B3B763-5FBE-4A1E-AEFC-C8C9933C026A}" destId="{DA58C320-409C-4E56-9F48-C52EFDCB7D6E}" srcOrd="0" destOrd="0" parTransId="{55D634B7-B12D-4827-8C89-1C9A0345ED38}" sibTransId="{2359FB27-BE8C-473D-B948-04727527B3FE}"/>
    <dgm:cxn modelId="{2F79C40E-F2D3-42F8-9982-3810374FB33F}" type="presOf" srcId="{5C43BCB1-E21B-4EBF-8E60-01593B437B45}" destId="{86A57F83-3234-464B-8308-20C6D0365E73}" srcOrd="0" destOrd="0" presId="urn:diagrams.loki3.com/BracketList"/>
    <dgm:cxn modelId="{3DF8321A-8CE7-4333-9965-6F9B5872666A}" srcId="{E6B3B763-5FBE-4A1E-AEFC-C8C9933C026A}" destId="{F462EE9C-9AD3-4333-A847-A2680CD4CFDD}" srcOrd="1" destOrd="0" parTransId="{4B7A9DC9-30A2-4811-B322-CE6FE0162FFB}" sibTransId="{1D7D08EE-3060-4EB0-BA71-EB5AACDC5FCE}"/>
    <dgm:cxn modelId="{FAAF5E1A-2DB4-4DA2-992C-2C2B425F7EE9}" srcId="{E6B3B763-5FBE-4A1E-AEFC-C8C9933C026A}" destId="{BFDD0A38-5F46-4F46-A80C-6CC717325E74}" srcOrd="2" destOrd="0" parTransId="{2C423C6C-1F83-4100-A07E-FA81C37B8B0E}" sibTransId="{DF7CDA77-7541-466A-8CC2-AF51DD66C200}"/>
    <dgm:cxn modelId="{D043A31F-9C7C-4E7E-86EF-3E2AD7C7EF49}" type="presOf" srcId="{E6B3B763-5FBE-4A1E-AEFC-C8C9933C026A}" destId="{1E79977D-1F17-483E-B07A-E9534C165EE1}" srcOrd="0" destOrd="0" presId="urn:diagrams.loki3.com/BracketList"/>
    <dgm:cxn modelId="{71359528-AFD5-452A-B9EF-7909E603A0E7}" srcId="{BFDD0A38-5F46-4F46-A80C-6CC717325E74}" destId="{B70575CF-4B12-468C-A9FC-9B82047CCF37}" srcOrd="4" destOrd="0" parTransId="{7C71CDEB-6A6A-4D2E-A170-44262DF247BE}" sibTransId="{0D530D62-345F-4720-A8FE-37A94C79F016}"/>
    <dgm:cxn modelId="{3D99CF30-F18F-44F0-81A9-8A6507004753}" type="presOf" srcId="{76BADA51-231C-4F22-BC79-AB9248A4C48B}" destId="{C0238324-7286-43AE-8054-34F699278C82}" srcOrd="0" destOrd="2" presId="urn:diagrams.loki3.com/BracketList"/>
    <dgm:cxn modelId="{B8C4BF32-F22D-45A8-831F-C8FE403C3444}" srcId="{F462EE9C-9AD3-4333-A847-A2680CD4CFDD}" destId="{A85B0359-34B5-4B53-A494-40AE38D06B10}" srcOrd="0" destOrd="0" parTransId="{B3AA1821-FA8A-483E-B5BB-D6F6B87930ED}" sibTransId="{56F6A697-C38E-4DD2-915F-BBAE2A0C3AC0}"/>
    <dgm:cxn modelId="{8AE6D55E-75E7-4D83-88CE-FF5477EB6781}" srcId="{BFDD0A38-5F46-4F46-A80C-6CC717325E74}" destId="{DFEA44C8-6544-4E78-A000-A40603804B84}" srcOrd="3" destOrd="0" parTransId="{324F9FD1-B3E3-4373-A1B3-368DDF90E03D}" sibTransId="{A584FF3D-1F90-438E-9ED7-D4FA95B807AC}"/>
    <dgm:cxn modelId="{A218A449-C963-4AD7-8123-E3E9A306E380}" srcId="{BFDD0A38-5F46-4F46-A80C-6CC717325E74}" destId="{76BADA51-231C-4F22-BC79-AB9248A4C48B}" srcOrd="2" destOrd="0" parTransId="{5F6F284D-5EB9-4F57-98DE-69F4AAF33026}" sibTransId="{1BAEAA3B-5AEE-4D21-BA25-61B68DAAABC7}"/>
    <dgm:cxn modelId="{99718E4D-7E15-403A-ADD0-49420E375E6D}" type="presOf" srcId="{DA58C320-409C-4E56-9F48-C52EFDCB7D6E}" destId="{8293D314-FF9E-48A5-ACD7-5B2C44991D51}" srcOrd="0" destOrd="0" presId="urn:diagrams.loki3.com/BracketList"/>
    <dgm:cxn modelId="{02A7BA73-CFE8-4C19-BDE7-0F12B4AAC8F2}" srcId="{DA58C320-409C-4E56-9F48-C52EFDCB7D6E}" destId="{5C43BCB1-E21B-4EBF-8E60-01593B437B45}" srcOrd="0" destOrd="0" parTransId="{9251C1FB-3560-4872-BE17-0A2702548BE0}" sibTransId="{65BC6494-D3F0-4F95-A259-042405073347}"/>
    <dgm:cxn modelId="{6DEB8075-41E4-4FF7-912C-B5E2BF71DB64}" type="presOf" srcId="{E6384587-FE73-46FC-B7D7-8FF3E091F78C}" destId="{C0238324-7286-43AE-8054-34F699278C82}" srcOrd="0" destOrd="1" presId="urn:diagrams.loki3.com/BracketList"/>
    <dgm:cxn modelId="{5866A277-E354-4F25-B91D-EB24049595B4}" type="presOf" srcId="{F462EE9C-9AD3-4333-A847-A2680CD4CFDD}" destId="{EF727618-39D7-4F3B-A96A-89D278234AD3}" srcOrd="0" destOrd="0" presId="urn:diagrams.loki3.com/BracketList"/>
    <dgm:cxn modelId="{195ECE88-1B1F-41C5-A2DA-9D681CFB79A3}" type="presOf" srcId="{BFDD0A38-5F46-4F46-A80C-6CC717325E74}" destId="{A6FD13D2-A572-411A-8E3E-82651C8554FB}" srcOrd="0" destOrd="0" presId="urn:diagrams.loki3.com/BracketList"/>
    <dgm:cxn modelId="{5F3C7797-C751-4140-817A-A8E17E37D83E}" type="presOf" srcId="{C4972DC1-98C1-48C6-827B-7C8718271A20}" destId="{C0238324-7286-43AE-8054-34F699278C82}" srcOrd="0" destOrd="0" presId="urn:diagrams.loki3.com/BracketList"/>
    <dgm:cxn modelId="{9E7629A5-B7D0-4512-B898-D7E19404E498}" type="presOf" srcId="{A85B0359-34B5-4B53-A494-40AE38D06B10}" destId="{ACDB8E14-F738-412F-AFF0-806A3764F6C7}" srcOrd="0" destOrd="0" presId="urn:diagrams.loki3.com/BracketList"/>
    <dgm:cxn modelId="{49158FC9-0412-4135-A1F8-8DFF9B693331}" type="presOf" srcId="{DFEA44C8-6544-4E78-A000-A40603804B84}" destId="{C0238324-7286-43AE-8054-34F699278C82}" srcOrd="0" destOrd="3" presId="urn:diagrams.loki3.com/BracketList"/>
    <dgm:cxn modelId="{59045CDE-5901-4370-AF94-7AA81469365F}" srcId="{BFDD0A38-5F46-4F46-A80C-6CC717325E74}" destId="{E6384587-FE73-46FC-B7D7-8FF3E091F78C}" srcOrd="1" destOrd="0" parTransId="{37A9FB57-192C-49D8-9BB1-6A8AC50BF405}" sibTransId="{35021972-8E2F-4C6F-847B-AF06D643DE1E}"/>
    <dgm:cxn modelId="{1D0745E8-3930-402E-A6F7-15C2A86AA8BA}" srcId="{BFDD0A38-5F46-4F46-A80C-6CC717325E74}" destId="{C4972DC1-98C1-48C6-827B-7C8718271A20}" srcOrd="0" destOrd="0" parTransId="{7116D290-801F-49EB-AD6B-DEDF63EB6071}" sibTransId="{9F1CF1E6-0F0F-49E9-A719-900F6D97B4AC}"/>
    <dgm:cxn modelId="{8FF9D877-8B55-40A0-9EFF-423FB01906BD}" type="presParOf" srcId="{1E79977D-1F17-483E-B07A-E9534C165EE1}" destId="{DDD6FC52-33A5-419B-A65D-ADE8096086C5}" srcOrd="0" destOrd="0" presId="urn:diagrams.loki3.com/BracketList"/>
    <dgm:cxn modelId="{AFD11E3F-5F2C-4167-BA2E-39C5240B071E}" type="presParOf" srcId="{DDD6FC52-33A5-419B-A65D-ADE8096086C5}" destId="{8293D314-FF9E-48A5-ACD7-5B2C44991D51}" srcOrd="0" destOrd="0" presId="urn:diagrams.loki3.com/BracketList"/>
    <dgm:cxn modelId="{9E238A88-8EE3-42A6-BA53-A05B7B46BD28}" type="presParOf" srcId="{DDD6FC52-33A5-419B-A65D-ADE8096086C5}" destId="{07C9BDAB-084C-4931-822C-E3198018A26A}" srcOrd="1" destOrd="0" presId="urn:diagrams.loki3.com/BracketList"/>
    <dgm:cxn modelId="{34D54D6F-9A0B-471F-AB05-EF01F1699091}" type="presParOf" srcId="{DDD6FC52-33A5-419B-A65D-ADE8096086C5}" destId="{B77ED698-D46F-4559-A98F-156617347AD0}" srcOrd="2" destOrd="0" presId="urn:diagrams.loki3.com/BracketList"/>
    <dgm:cxn modelId="{0079D3CF-333C-43ED-8411-4BF81331EC29}" type="presParOf" srcId="{DDD6FC52-33A5-419B-A65D-ADE8096086C5}" destId="{86A57F83-3234-464B-8308-20C6D0365E73}" srcOrd="3" destOrd="0" presId="urn:diagrams.loki3.com/BracketList"/>
    <dgm:cxn modelId="{24E27E93-B438-466B-B993-ECC254694EFB}" type="presParOf" srcId="{1E79977D-1F17-483E-B07A-E9534C165EE1}" destId="{EA463F32-3BDE-4168-A085-C889ABC263BE}" srcOrd="1" destOrd="0" presId="urn:diagrams.loki3.com/BracketList"/>
    <dgm:cxn modelId="{20239380-220E-46B4-AB57-11B03A84055E}" type="presParOf" srcId="{1E79977D-1F17-483E-B07A-E9534C165EE1}" destId="{CE4FDEAB-C93B-473D-A7AF-9B5FCB4F8AE4}" srcOrd="2" destOrd="0" presId="urn:diagrams.loki3.com/BracketList"/>
    <dgm:cxn modelId="{85240A17-0677-4C50-83BE-3670E4F077C5}" type="presParOf" srcId="{CE4FDEAB-C93B-473D-A7AF-9B5FCB4F8AE4}" destId="{EF727618-39D7-4F3B-A96A-89D278234AD3}" srcOrd="0" destOrd="0" presId="urn:diagrams.loki3.com/BracketList"/>
    <dgm:cxn modelId="{039AA9E7-AB95-4AF2-9413-7813430C0C9F}" type="presParOf" srcId="{CE4FDEAB-C93B-473D-A7AF-9B5FCB4F8AE4}" destId="{BB9889E3-C422-4770-B8DD-E8848D8D8E97}" srcOrd="1" destOrd="0" presId="urn:diagrams.loki3.com/BracketList"/>
    <dgm:cxn modelId="{7C726A59-050D-428E-BB2B-44CF85F386D2}" type="presParOf" srcId="{CE4FDEAB-C93B-473D-A7AF-9B5FCB4F8AE4}" destId="{FD95B96D-D15B-48EB-967A-A18DFB2CC9C4}" srcOrd="2" destOrd="0" presId="urn:diagrams.loki3.com/BracketList"/>
    <dgm:cxn modelId="{D1F46570-F2EB-4CE1-A428-A90CD8854F3A}" type="presParOf" srcId="{CE4FDEAB-C93B-473D-A7AF-9B5FCB4F8AE4}" destId="{ACDB8E14-F738-412F-AFF0-806A3764F6C7}" srcOrd="3" destOrd="0" presId="urn:diagrams.loki3.com/BracketList"/>
    <dgm:cxn modelId="{ACDC96EB-1758-41B8-B59F-8348BC94D292}" type="presParOf" srcId="{1E79977D-1F17-483E-B07A-E9534C165EE1}" destId="{047D0A61-7D08-4DEE-8F15-BCF5E0E25E43}" srcOrd="3" destOrd="0" presId="urn:diagrams.loki3.com/BracketList"/>
    <dgm:cxn modelId="{4198A9F1-C211-4E86-BDBA-14DFB97305A6}" type="presParOf" srcId="{1E79977D-1F17-483E-B07A-E9534C165EE1}" destId="{0F37AF93-5CC3-4A0B-88D4-1CB68F8D4537}" srcOrd="4" destOrd="0" presId="urn:diagrams.loki3.com/BracketList"/>
    <dgm:cxn modelId="{C748DF7D-0F1F-4BE6-BF85-CBC8C702FFC6}" type="presParOf" srcId="{0F37AF93-5CC3-4A0B-88D4-1CB68F8D4537}" destId="{A6FD13D2-A572-411A-8E3E-82651C8554FB}" srcOrd="0" destOrd="0" presId="urn:diagrams.loki3.com/BracketList"/>
    <dgm:cxn modelId="{F1453989-967C-4CC0-AD7D-60F2F6B7F822}" type="presParOf" srcId="{0F37AF93-5CC3-4A0B-88D4-1CB68F8D4537}" destId="{2D7D0B64-8E61-4682-AC01-EE37DAA1B0D1}" srcOrd="1" destOrd="0" presId="urn:diagrams.loki3.com/BracketList"/>
    <dgm:cxn modelId="{5BC1C4A2-CF8C-44CE-B8ED-1100A56250C9}" type="presParOf" srcId="{0F37AF93-5CC3-4A0B-88D4-1CB68F8D4537}" destId="{E27FBB90-7F7B-449E-8CB3-0A6A7EA14B88}" srcOrd="2" destOrd="0" presId="urn:diagrams.loki3.com/BracketList"/>
    <dgm:cxn modelId="{BA7197D2-BB29-458D-9A45-233CBAD48C83}" type="presParOf" srcId="{0F37AF93-5CC3-4A0B-88D4-1CB68F8D4537}" destId="{C0238324-7286-43AE-8054-34F699278C8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5894E0-89D0-4B2E-911A-61B5D949141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8E1A6-DF82-4F51-9D58-8B90D9559CF6}">
      <dgm:prSet custT="1"/>
      <dgm:spPr/>
      <dgm:t>
        <a:bodyPr/>
        <a:lstStyle/>
        <a:p>
          <a:pPr algn="l"/>
          <a:r>
            <a:rPr lang="en-AU" sz="1600" dirty="0">
              <a:solidFill>
                <a:schemeClr val="tx2"/>
              </a:solidFill>
              <a:latin typeface="+mj-lt"/>
            </a:rPr>
            <a:t>2.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Nâng</a:t>
          </a:r>
          <a:r>
            <a:rPr lang="en-US" sz="1600" dirty="0">
              <a:solidFill>
                <a:schemeClr val="tx2"/>
              </a:solidFill>
              <a:latin typeface="+mj-lt"/>
            </a:rPr>
            <a:t>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cao</a:t>
          </a:r>
          <a:r>
            <a:rPr lang="en-US" sz="1600" dirty="0">
              <a:solidFill>
                <a:schemeClr val="tx2"/>
              </a:solidFill>
              <a:latin typeface="+mj-lt"/>
            </a:rPr>
            <a:t>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năng</a:t>
          </a:r>
          <a:r>
            <a:rPr lang="en-US" sz="1600" dirty="0">
              <a:solidFill>
                <a:schemeClr val="tx2"/>
              </a:solidFill>
              <a:latin typeface="+mj-lt"/>
            </a:rPr>
            <a:t>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lực</a:t>
          </a:r>
          <a:r>
            <a:rPr lang="en-US" sz="1600" dirty="0">
              <a:solidFill>
                <a:schemeClr val="tx2"/>
              </a:solidFill>
              <a:latin typeface="+mj-lt"/>
            </a:rPr>
            <a:t> đối tác</a:t>
          </a:r>
        </a:p>
      </dgm:t>
    </dgm:pt>
    <dgm:pt modelId="{03F1130B-BC80-43D2-B1DE-1AF2F09CEE9D}" type="parTrans" cxnId="{065AC968-671E-4A17-88C3-5A5551DF9D32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C17A39A9-F64A-48FF-A796-50D2061C8F37}" type="sibTrans" cxnId="{065AC968-671E-4A17-88C3-5A5551DF9D32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C07A1B63-FB34-4E5C-B60C-8B88B3E9F95E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tx2"/>
              </a:solidFill>
              <a:latin typeface="+mj-lt"/>
            </a:rPr>
            <a:t>3. Bình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đẳng</a:t>
          </a:r>
          <a:r>
            <a:rPr lang="en-US" sz="1600" dirty="0">
              <a:solidFill>
                <a:schemeClr val="tx2"/>
              </a:solidFill>
              <a:latin typeface="+mj-lt"/>
            </a:rPr>
            <a:t> và Hòa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nhập</a:t>
          </a:r>
          <a:endParaRPr lang="en-AU" sz="1600" dirty="0">
            <a:solidFill>
              <a:schemeClr val="tx2"/>
            </a:solidFill>
            <a:latin typeface="+mj-lt"/>
          </a:endParaRPr>
        </a:p>
      </dgm:t>
    </dgm:pt>
    <dgm:pt modelId="{D37F44E1-C881-4B4F-B34F-DC96C54249D7}" type="parTrans" cxnId="{516A4F06-7928-4B0B-84C1-057D32094976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4D70720F-849E-41E9-9F26-7E888B194B6F}" type="sibTrans" cxnId="{516A4F06-7928-4B0B-84C1-057D32094976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4AC78404-C655-42DB-BE35-F1D6D5D14071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tx2"/>
              </a:solidFill>
              <a:latin typeface="+mj-lt"/>
            </a:rPr>
            <a:t>4. Tham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gia</a:t>
          </a:r>
          <a:r>
            <a:rPr lang="en-US" sz="1600" dirty="0">
              <a:solidFill>
                <a:schemeClr val="tx2"/>
              </a:solidFill>
              <a:latin typeface="+mj-lt"/>
            </a:rPr>
            <a:t>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của</a:t>
          </a:r>
          <a:r>
            <a:rPr lang="en-US" sz="1600" dirty="0">
              <a:solidFill>
                <a:schemeClr val="tx2"/>
              </a:solidFill>
              <a:latin typeface="+mj-lt"/>
            </a:rPr>
            <a:t>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cộng</a:t>
          </a:r>
          <a:r>
            <a:rPr lang="en-US" sz="1600" dirty="0">
              <a:solidFill>
                <a:schemeClr val="tx2"/>
              </a:solidFill>
              <a:latin typeface="+mj-lt"/>
            </a:rPr>
            <a:t>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đồng</a:t>
          </a:r>
          <a:endParaRPr lang="en-US" sz="1600" dirty="0">
            <a:solidFill>
              <a:schemeClr val="tx2"/>
            </a:solidFill>
            <a:latin typeface="+mj-lt"/>
          </a:endParaRPr>
        </a:p>
      </dgm:t>
    </dgm:pt>
    <dgm:pt modelId="{749F6F3B-EADF-474F-81BE-8636FD0126B4}" type="parTrans" cxnId="{7A0E9F05-17C0-4D7F-91A9-3EF696C10496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0D48E6F6-FB80-4708-AB5F-997B94C82D0E}" type="sibTrans" cxnId="{7A0E9F05-17C0-4D7F-91A9-3EF696C10496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157F3226-CB78-44F2-AA9A-08AD73FBB758}">
      <dgm:prSet custT="1"/>
      <dgm:spPr/>
      <dgm:t>
        <a:bodyPr/>
        <a:lstStyle/>
        <a:p>
          <a:r>
            <a:rPr lang="en-US" sz="1400" dirty="0">
              <a:solidFill>
                <a:schemeClr val="tx2"/>
              </a:solidFill>
              <a:latin typeface="+mj-lt"/>
            </a:rPr>
            <a:t>Tham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gia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góp</a:t>
          </a:r>
          <a:r>
            <a:rPr lang="en-US" sz="1400" dirty="0">
              <a:solidFill>
                <a:schemeClr val="tx2"/>
              </a:solidFill>
              <a:latin typeface="+mj-lt"/>
            </a:rPr>
            <a:t> ý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xây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dựng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Hướng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dẫn</a:t>
          </a:r>
          <a:r>
            <a:rPr lang="en-US" sz="1400" dirty="0">
              <a:solidFill>
                <a:schemeClr val="tx2"/>
              </a:solidFill>
              <a:latin typeface="+mj-lt"/>
            </a:rPr>
            <a:t> quốc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gia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về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quản</a:t>
          </a:r>
          <a:r>
            <a:rPr lang="en-US" sz="1400" dirty="0">
              <a:solidFill>
                <a:schemeClr val="tx2"/>
              </a:solidFill>
              <a:latin typeface="+mj-lt"/>
            </a:rPr>
            <a:t> lý bệnh VMĐTĐ</a:t>
          </a:r>
        </a:p>
      </dgm:t>
    </dgm:pt>
    <dgm:pt modelId="{6D38CEFF-E545-4443-9D3C-18DA41227773}" type="parTrans" cxnId="{4DFEF28F-ED86-4E05-806A-FF3E451FB03D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EBD25236-3599-4D24-A111-629A21EFAC20}" type="sibTrans" cxnId="{4DFEF28F-ED86-4E05-806A-FF3E451FB03D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8C33ADEF-0330-418F-A878-FDB5966D3F0D}">
      <dgm:prSet custT="1"/>
      <dgm:spPr/>
      <dgm:t>
        <a:bodyPr/>
        <a:lstStyle/>
        <a:p>
          <a:r>
            <a:rPr lang="en-AU" sz="1400" dirty="0">
              <a:solidFill>
                <a:schemeClr val="tx2"/>
              </a:solidFill>
              <a:latin typeface="+mj-lt"/>
            </a:rPr>
            <a:t>3 BS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tuyến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tỉnh</a:t>
          </a:r>
          <a:r>
            <a:rPr lang="en-AU" sz="1400" dirty="0">
              <a:solidFill>
                <a:schemeClr val="tx2"/>
              </a:solidFill>
              <a:latin typeface="+mj-lt"/>
            </a:rPr>
            <a:t>, 17 NVYT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tuyến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huyện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tham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gia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lớp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đọc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hình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ảnh</a:t>
          </a:r>
          <a:r>
            <a:rPr lang="en-AU" sz="1400" dirty="0">
              <a:solidFill>
                <a:schemeClr val="tx2"/>
              </a:solidFill>
              <a:latin typeface="+mj-lt"/>
            </a:rPr>
            <a:t> và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phân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loại</a:t>
          </a:r>
          <a:r>
            <a:rPr lang="en-AU" sz="1400" dirty="0">
              <a:solidFill>
                <a:schemeClr val="tx2"/>
              </a:solidFill>
              <a:latin typeface="+mj-lt"/>
            </a:rPr>
            <a:t> bệnh VMĐTĐ. 01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bác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sĩ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tuyến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thành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phố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đươc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đào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tạo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chuyên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sâu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về</a:t>
          </a:r>
          <a:r>
            <a:rPr lang="en-AU" sz="1400" dirty="0">
              <a:solidFill>
                <a:schemeClr val="tx2"/>
              </a:solidFill>
              <a:latin typeface="+mj-lt"/>
            </a:rPr>
            <a:t> bệnh VMĐTĐ</a:t>
          </a:r>
          <a:endParaRPr lang="en-US" sz="1400" dirty="0">
            <a:solidFill>
              <a:schemeClr val="tx2"/>
            </a:solidFill>
            <a:latin typeface="+mj-lt"/>
          </a:endParaRPr>
        </a:p>
      </dgm:t>
    </dgm:pt>
    <dgm:pt modelId="{EE293B43-B281-4CA6-A428-51DF506132E1}" type="parTrans" cxnId="{F63ABE1A-0356-440C-9CD8-11C34384E8CA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4B18DF20-9144-4BF9-BE44-55089EF351B3}" type="sibTrans" cxnId="{F63ABE1A-0356-440C-9CD8-11C34384E8CA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A2081702-B2A8-4488-8D1E-43903B822146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sz="1400" dirty="0">
              <a:solidFill>
                <a:schemeClr val="tx2"/>
              </a:solidFill>
              <a:latin typeface="+mj-lt"/>
            </a:rPr>
            <a:t> 644 BN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tâm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thần</a:t>
          </a:r>
          <a:r>
            <a:rPr lang="en-AU" sz="1400" dirty="0">
              <a:solidFill>
                <a:schemeClr val="tx2"/>
              </a:solidFill>
              <a:latin typeface="+mj-lt"/>
            </a:rPr>
            <a:t>,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không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nơi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nương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tựa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tại</a:t>
          </a:r>
          <a:r>
            <a:rPr lang="en-AU" sz="1400" dirty="0">
              <a:solidFill>
                <a:schemeClr val="tx2"/>
              </a:solidFill>
              <a:latin typeface="+mj-lt"/>
            </a:rPr>
            <a:t> TT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điều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dưỡng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tâm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thần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được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thăm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khám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</a:p>
      </dgm:t>
    </dgm:pt>
    <dgm:pt modelId="{1B62E780-6A47-4702-8F05-BF79BDB23472}" type="parTrans" cxnId="{1D18D4B0-684C-4991-8CC3-C0A69FE6C0A0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D4903610-8A8C-44CD-8A94-E39A87FC11E1}" type="sibTrans" cxnId="{1D18D4B0-684C-4991-8CC3-C0A69FE6C0A0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17D49950-A875-4F55-98DC-2FE1242437EA}">
      <dgm:prSet custT="1"/>
      <dgm:spPr/>
      <dgm:t>
        <a:bodyPr/>
        <a:lstStyle/>
        <a:p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Tổ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chức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các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buổi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tọa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đàm</a:t>
          </a:r>
          <a:r>
            <a:rPr lang="en-US" sz="1400" dirty="0">
              <a:solidFill>
                <a:schemeClr val="tx2"/>
              </a:solidFill>
              <a:latin typeface="+mj-lt"/>
            </a:rPr>
            <a:t>,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bài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báo</a:t>
          </a:r>
          <a:r>
            <a:rPr lang="en-US" sz="1400" dirty="0">
              <a:solidFill>
                <a:schemeClr val="tx2"/>
              </a:solidFill>
              <a:latin typeface="+mj-lt"/>
            </a:rPr>
            <a:t>, video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truyền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thông</a:t>
          </a:r>
          <a:endParaRPr lang="en-US" sz="1400" dirty="0">
            <a:solidFill>
              <a:schemeClr val="tx2"/>
            </a:solidFill>
            <a:latin typeface="+mj-lt"/>
          </a:endParaRPr>
        </a:p>
      </dgm:t>
    </dgm:pt>
    <dgm:pt modelId="{956FFD49-BC49-4736-ABA1-53A1148DFF66}" type="parTrans" cxnId="{DF08FE6A-341C-48D5-A6FE-9EBAD413AD70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6704E219-261F-4D44-8E1E-B30FCA24FF2F}" type="sibTrans" cxnId="{DF08FE6A-341C-48D5-A6FE-9EBAD413AD70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5F8E93D3-310A-445B-A6A2-C1B7D7BCCF46}">
      <dgm:prSet custT="1"/>
      <dgm:spPr/>
      <dgm:t>
        <a:bodyPr/>
        <a:lstStyle/>
        <a:p>
          <a:r>
            <a:rPr lang="en-AU" sz="1600" dirty="0">
              <a:solidFill>
                <a:schemeClr val="tx2"/>
              </a:solidFill>
              <a:latin typeface="+mj-lt"/>
            </a:rPr>
            <a:t>1. </a:t>
          </a:r>
          <a:r>
            <a:rPr lang="en-AU" sz="1600" dirty="0" err="1">
              <a:solidFill>
                <a:schemeClr val="tx2"/>
              </a:solidFill>
              <a:latin typeface="+mj-lt"/>
            </a:rPr>
            <a:t>Vận</a:t>
          </a:r>
          <a:r>
            <a:rPr lang="en-AU" sz="1600" dirty="0">
              <a:solidFill>
                <a:schemeClr val="tx2"/>
              </a:solidFill>
              <a:latin typeface="+mj-lt"/>
            </a:rPr>
            <a:t> động chính </a:t>
          </a:r>
          <a:r>
            <a:rPr lang="en-AU" sz="1600" dirty="0" err="1">
              <a:solidFill>
                <a:schemeClr val="tx2"/>
              </a:solidFill>
              <a:latin typeface="+mj-lt"/>
            </a:rPr>
            <a:t>sách</a:t>
          </a:r>
          <a:r>
            <a:rPr lang="en-AU" sz="1600" dirty="0">
              <a:solidFill>
                <a:schemeClr val="tx2"/>
              </a:solidFill>
              <a:latin typeface="+mj-lt"/>
            </a:rPr>
            <a:t> và Thu </a:t>
          </a:r>
          <a:r>
            <a:rPr lang="en-AU" sz="1600" dirty="0" err="1">
              <a:solidFill>
                <a:schemeClr val="tx2"/>
              </a:solidFill>
              <a:latin typeface="+mj-lt"/>
            </a:rPr>
            <a:t>thập</a:t>
          </a:r>
          <a:r>
            <a:rPr lang="en-AU" sz="1600" dirty="0">
              <a:solidFill>
                <a:schemeClr val="tx2"/>
              </a:solidFill>
              <a:latin typeface="+mj-lt"/>
            </a:rPr>
            <a:t> </a:t>
          </a:r>
          <a:r>
            <a:rPr lang="en-AU" sz="1600" dirty="0" err="1">
              <a:solidFill>
                <a:schemeClr val="tx2"/>
              </a:solidFill>
              <a:latin typeface="+mj-lt"/>
            </a:rPr>
            <a:t>bằng</a:t>
          </a:r>
          <a:r>
            <a:rPr lang="en-AU" sz="1600" dirty="0">
              <a:solidFill>
                <a:schemeClr val="tx2"/>
              </a:solidFill>
              <a:latin typeface="+mj-lt"/>
            </a:rPr>
            <a:t> </a:t>
          </a:r>
          <a:r>
            <a:rPr lang="en-AU" sz="1600" dirty="0" err="1">
              <a:solidFill>
                <a:schemeClr val="tx2"/>
              </a:solidFill>
              <a:latin typeface="+mj-lt"/>
            </a:rPr>
            <a:t>chứng</a:t>
          </a:r>
          <a:endParaRPr lang="en-US" sz="1600" dirty="0">
            <a:solidFill>
              <a:schemeClr val="tx2"/>
            </a:solidFill>
            <a:latin typeface="+mj-lt"/>
          </a:endParaRPr>
        </a:p>
      </dgm:t>
    </dgm:pt>
    <dgm:pt modelId="{2CA23395-00F4-4554-BE34-04E498037794}" type="parTrans" cxnId="{BC1A9ACE-6226-47CF-9418-842BD9DB1148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67FEBA4F-0D40-4473-85F5-D1FEB1F3506D}" type="sibTrans" cxnId="{BC1A9ACE-6226-47CF-9418-842BD9DB1148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0EE065F8-E238-4E64-8F15-2BD4BDD2E189}">
      <dgm:prSet custT="1"/>
      <dgm:spPr/>
      <dgm:t>
        <a:bodyPr/>
        <a:lstStyle/>
        <a:p>
          <a:r>
            <a:rPr lang="en-US" sz="1400" dirty="0" err="1">
              <a:solidFill>
                <a:schemeClr val="tx2"/>
              </a:solidFill>
              <a:latin typeface="+mj-lt"/>
            </a:rPr>
            <a:t>Hỗ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trợ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các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nghiên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cứu</a:t>
          </a:r>
          <a:r>
            <a:rPr lang="en-US" sz="1400" dirty="0">
              <a:solidFill>
                <a:schemeClr val="tx2"/>
              </a:solidFill>
              <a:latin typeface="+mj-lt"/>
            </a:rPr>
            <a:t>: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tỉ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lệ</a:t>
          </a:r>
          <a:r>
            <a:rPr lang="en-US" sz="1400" dirty="0">
              <a:solidFill>
                <a:schemeClr val="tx2"/>
              </a:solidFill>
              <a:latin typeface="+mj-lt"/>
            </a:rPr>
            <a:t> ĐTĐ/VMĐTĐ,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phân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tích</a:t>
          </a:r>
          <a:r>
            <a:rPr lang="en-US" sz="1400" dirty="0">
              <a:solidFill>
                <a:schemeClr val="tx2"/>
              </a:solidFill>
              <a:latin typeface="+mj-lt"/>
            </a:rPr>
            <a:t> chi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phí</a:t>
          </a:r>
          <a:r>
            <a:rPr lang="en-US" sz="1400" dirty="0">
              <a:solidFill>
                <a:schemeClr val="tx2"/>
              </a:solidFill>
              <a:latin typeface="+mj-lt"/>
            </a:rPr>
            <a:t>,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đánh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giá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giữa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kỳ</a:t>
          </a:r>
          <a:r>
            <a:rPr lang="en-US" sz="1400" dirty="0">
              <a:solidFill>
                <a:schemeClr val="tx2"/>
              </a:solidFill>
              <a:latin typeface="+mj-lt"/>
            </a:rPr>
            <a:t>/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cuối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kỳ</a:t>
          </a:r>
          <a:r>
            <a:rPr lang="en-US" sz="1400" dirty="0">
              <a:solidFill>
                <a:schemeClr val="tx2"/>
              </a:solidFill>
              <a:latin typeface="+mj-lt"/>
            </a:rPr>
            <a:t>.</a:t>
          </a:r>
        </a:p>
      </dgm:t>
    </dgm:pt>
    <dgm:pt modelId="{82B55E49-2F1C-4863-96FF-6D484EBFEBE0}" type="parTrans" cxnId="{CEB54374-C6C2-45F2-8C5D-2F3C24F16C47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B0AF3134-3EF9-4685-BFDD-9061FF3F6584}" type="sibTrans" cxnId="{CEB54374-C6C2-45F2-8C5D-2F3C24F16C47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6552DDE5-4D98-44BF-B46F-11E07B1B2F78}">
      <dgm:prSet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n-US" sz="1400" dirty="0" err="1">
              <a:solidFill>
                <a:schemeClr val="tx2"/>
              </a:solidFill>
              <a:latin typeface="+mj-lt"/>
            </a:rPr>
            <a:t>Trên</a:t>
          </a:r>
          <a:r>
            <a:rPr lang="en-US" sz="1400" dirty="0">
              <a:solidFill>
                <a:schemeClr val="tx2"/>
              </a:solidFill>
              <a:latin typeface="+mj-lt"/>
            </a:rPr>
            <a:t> 3.000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phụ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nữ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tham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gia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điều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trị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được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sàng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lọc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hằng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năm</a:t>
          </a:r>
          <a:r>
            <a:rPr lang="en-US" sz="1400" dirty="0">
              <a:solidFill>
                <a:schemeClr val="tx2"/>
              </a:solidFill>
              <a:latin typeface="+mj-lt"/>
            </a:rPr>
            <a:t> (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chiếm</a:t>
          </a:r>
          <a:r>
            <a:rPr lang="en-US" sz="1400" dirty="0">
              <a:solidFill>
                <a:schemeClr val="tx2"/>
              </a:solidFill>
              <a:latin typeface="+mj-lt"/>
            </a:rPr>
            <a:t> &gt;52%)</a:t>
          </a:r>
          <a:endParaRPr lang="en-AU" sz="1600" dirty="0">
            <a:solidFill>
              <a:schemeClr val="tx2"/>
            </a:solidFill>
            <a:latin typeface="+mj-lt"/>
          </a:endParaRPr>
        </a:p>
      </dgm:t>
    </dgm:pt>
    <dgm:pt modelId="{B47B044A-4955-4994-9AD1-555FBC2173E3}" type="parTrans" cxnId="{19949193-C2FE-48BC-ADCE-DDAE65DC05C1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CB4AA1D9-2320-4248-8D8B-8D551F9EA1C8}" type="sibTrans" cxnId="{19949193-C2FE-48BC-ADCE-DDAE65DC05C1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1DA2F5E6-8057-49C4-948A-D0B95FE1DA78}">
      <dgm:prSet custT="1"/>
      <dgm:spPr/>
      <dgm:t>
        <a:bodyPr/>
        <a:lstStyle/>
        <a:p>
          <a:pPr algn="l"/>
          <a:r>
            <a:rPr lang="en-US" sz="1400" dirty="0">
              <a:solidFill>
                <a:schemeClr val="tx2"/>
              </a:solidFill>
              <a:latin typeface="+mj-lt"/>
            </a:rPr>
            <a:t>310 (44%) ca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hỗ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trợ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điều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trị</a:t>
          </a:r>
          <a:r>
            <a:rPr lang="en-US" sz="1400" dirty="0">
              <a:solidFill>
                <a:schemeClr val="tx2"/>
              </a:solidFill>
              <a:latin typeface="+mj-lt"/>
            </a:rPr>
            <a:t> DR, 8,350 (120%) ca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được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hỗ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trợ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sàng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lọc</a:t>
          </a:r>
          <a:r>
            <a:rPr lang="en-US" sz="1400" dirty="0">
              <a:solidFill>
                <a:schemeClr val="tx2"/>
              </a:solidFill>
              <a:latin typeface="+mj-lt"/>
            </a:rPr>
            <a:t> VMĐTĐ</a:t>
          </a:r>
        </a:p>
      </dgm:t>
    </dgm:pt>
    <dgm:pt modelId="{804F65F6-4F2D-4D48-946A-FA827CD125D2}" type="parTrans" cxnId="{10F06193-3DD3-4898-8DAE-C838AB5245AD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9B6634EB-12D3-415A-BD5D-021097FCC721}" type="sibTrans" cxnId="{10F06193-3DD3-4898-8DAE-C838AB5245AD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9C4D8035-A79A-4968-98B6-5A2C9C56BBC5}">
      <dgm:prSet custT="1"/>
      <dgm:spPr/>
      <dgm:t>
        <a:bodyPr/>
        <a:lstStyle/>
        <a:p>
          <a:r>
            <a:rPr lang="en-US" sz="1400" dirty="0">
              <a:solidFill>
                <a:schemeClr val="tx2"/>
              </a:solidFill>
              <a:latin typeface="+mj-lt"/>
            </a:rPr>
            <a:t>Thành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viên</a:t>
          </a:r>
          <a:r>
            <a:rPr lang="en-US" sz="1400" dirty="0">
              <a:solidFill>
                <a:schemeClr val="tx2"/>
              </a:solidFill>
              <a:latin typeface="+mj-lt"/>
            </a:rPr>
            <a:t> BQLDA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được</a:t>
          </a:r>
          <a:r>
            <a:rPr lang="en-US" sz="1400" dirty="0">
              <a:solidFill>
                <a:schemeClr val="tx2"/>
              </a:solidFill>
              <a:latin typeface="+mj-lt"/>
            </a:rPr>
            <a:t> trang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bị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thêm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kỹ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năng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về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nghiên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cứu</a:t>
          </a:r>
          <a:r>
            <a:rPr lang="en-US" sz="1400" dirty="0">
              <a:solidFill>
                <a:schemeClr val="tx2"/>
              </a:solidFill>
              <a:latin typeface="+mj-lt"/>
            </a:rPr>
            <a:t>,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trí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tuệ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nhân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tạo</a:t>
          </a:r>
          <a:r>
            <a:rPr lang="en-US" sz="1400" dirty="0">
              <a:solidFill>
                <a:schemeClr val="tx2"/>
              </a:solidFill>
              <a:latin typeface="+mj-lt"/>
            </a:rPr>
            <a:t>,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mô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hình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học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tập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nước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ngoài</a:t>
          </a:r>
          <a:r>
            <a:rPr lang="en-US" sz="1400" dirty="0">
              <a:solidFill>
                <a:schemeClr val="tx2"/>
              </a:solidFill>
              <a:latin typeface="+mj-lt"/>
            </a:rPr>
            <a:t>, chia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sẻ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kinh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nghiệm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giữa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các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địa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phương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triển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khai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dự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án</a:t>
          </a:r>
          <a:r>
            <a:rPr lang="en-US" sz="1400" dirty="0">
              <a:solidFill>
                <a:schemeClr val="tx2"/>
              </a:solidFill>
              <a:latin typeface="+mj-lt"/>
            </a:rPr>
            <a:t>.</a:t>
          </a:r>
        </a:p>
      </dgm:t>
    </dgm:pt>
    <dgm:pt modelId="{9C9F0745-B146-4307-9B4A-A30E4B91657D}" type="parTrans" cxnId="{C7542919-3CA9-4D84-AB33-4A11D0DCDBFF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B119A4FB-7E73-4B87-B596-5FC949D99BCD}" type="sibTrans" cxnId="{C7542919-3CA9-4D84-AB33-4A11D0DCDBFF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A923B8B3-6610-4BD4-A1E6-E3C7CE9721F3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tx2"/>
              </a:solidFill>
              <a:latin typeface="+mj-lt"/>
            </a:rPr>
            <a:t>5.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Truyền</a:t>
          </a:r>
          <a:r>
            <a:rPr lang="en-US" sz="1600" dirty="0">
              <a:solidFill>
                <a:schemeClr val="tx2"/>
              </a:solidFill>
              <a:latin typeface="+mj-lt"/>
            </a:rPr>
            <a:t> </a:t>
          </a:r>
          <a:r>
            <a:rPr lang="en-US" sz="1600" dirty="0" err="1">
              <a:solidFill>
                <a:schemeClr val="tx2"/>
              </a:solidFill>
              <a:latin typeface="+mj-lt"/>
            </a:rPr>
            <a:t>thông</a:t>
          </a:r>
          <a:endParaRPr lang="en-US" sz="1600" dirty="0">
            <a:solidFill>
              <a:schemeClr val="tx2"/>
            </a:solidFill>
            <a:latin typeface="+mj-lt"/>
          </a:endParaRPr>
        </a:p>
      </dgm:t>
    </dgm:pt>
    <dgm:pt modelId="{67BE5D86-DA93-4988-BCAB-1A60FF89238B}" type="parTrans" cxnId="{A3CEA935-602A-4538-9EAF-269D05A3554B}">
      <dgm:prSet/>
      <dgm:spPr/>
      <dgm:t>
        <a:bodyPr/>
        <a:lstStyle/>
        <a:p>
          <a:endParaRPr lang="en-US" sz="1600"/>
        </a:p>
      </dgm:t>
    </dgm:pt>
    <dgm:pt modelId="{BEF9C510-7858-4807-BC2E-F1AB4E007DD3}" type="sibTrans" cxnId="{A3CEA935-602A-4538-9EAF-269D05A3554B}">
      <dgm:prSet/>
      <dgm:spPr/>
      <dgm:t>
        <a:bodyPr/>
        <a:lstStyle/>
        <a:p>
          <a:endParaRPr lang="en-US" sz="1600"/>
        </a:p>
      </dgm:t>
    </dgm:pt>
    <dgm:pt modelId="{D9076ACC-EA5D-4AEF-87A7-2F75C0F822A8}">
      <dgm:prSet custT="1"/>
      <dgm:spPr/>
      <dgm:t>
        <a:bodyPr/>
        <a:lstStyle/>
        <a:p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Đa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dạng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các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kênh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truyền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thông</a:t>
          </a:r>
          <a:r>
            <a:rPr lang="en-US" sz="1400" dirty="0">
              <a:solidFill>
                <a:schemeClr val="tx2"/>
              </a:solidFill>
              <a:latin typeface="+mj-lt"/>
            </a:rPr>
            <a:t>: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mạng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xã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hội</a:t>
          </a:r>
          <a:r>
            <a:rPr lang="en-US" sz="1400" dirty="0">
              <a:solidFill>
                <a:schemeClr val="tx2"/>
              </a:solidFill>
              <a:latin typeface="+mj-lt"/>
            </a:rPr>
            <a:t>,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trang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mạng</a:t>
          </a:r>
          <a:r>
            <a:rPr lang="en-US" sz="1400" dirty="0">
              <a:solidFill>
                <a:schemeClr val="tx2"/>
              </a:solidFill>
              <a:latin typeface="+mj-lt"/>
            </a:rPr>
            <a:t>,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sự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kiện</a:t>
          </a:r>
          <a:r>
            <a:rPr lang="en-US" sz="1400" dirty="0">
              <a:solidFill>
                <a:schemeClr val="tx2"/>
              </a:solidFill>
              <a:latin typeface="+mj-lt"/>
            </a:rPr>
            <a:t>,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xe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lưu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động</a:t>
          </a:r>
          <a:endParaRPr lang="en-US" sz="1400" dirty="0">
            <a:solidFill>
              <a:schemeClr val="tx2"/>
            </a:solidFill>
            <a:latin typeface="+mj-lt"/>
          </a:endParaRPr>
        </a:p>
      </dgm:t>
    </dgm:pt>
    <dgm:pt modelId="{7F098011-6976-4F05-9FC5-FD4F0E202AB2}" type="parTrans" cxnId="{F3DB46E9-FBFC-4C35-A6FD-93A3FF58E664}">
      <dgm:prSet/>
      <dgm:spPr/>
      <dgm:t>
        <a:bodyPr/>
        <a:lstStyle/>
        <a:p>
          <a:endParaRPr lang="en-US"/>
        </a:p>
      </dgm:t>
    </dgm:pt>
    <dgm:pt modelId="{F40100D7-27C5-4D5C-AA01-C206339E1153}" type="sibTrans" cxnId="{F3DB46E9-FBFC-4C35-A6FD-93A3FF58E664}">
      <dgm:prSet/>
      <dgm:spPr/>
      <dgm:t>
        <a:bodyPr/>
        <a:lstStyle/>
        <a:p>
          <a:endParaRPr lang="en-US"/>
        </a:p>
      </dgm:t>
    </dgm:pt>
    <dgm:pt modelId="{1E57B03F-849D-47C9-9100-76A6D6C0C32E}">
      <dgm:prSet custT="1"/>
      <dgm:spPr/>
      <dgm:t>
        <a:bodyPr/>
        <a:lstStyle/>
        <a:p>
          <a:r>
            <a:rPr lang="en-US" sz="1400" dirty="0" err="1">
              <a:solidFill>
                <a:schemeClr val="tx2"/>
              </a:solidFill>
              <a:latin typeface="+mj-lt"/>
            </a:rPr>
            <a:t>Xây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dựng</a:t>
          </a:r>
          <a:r>
            <a:rPr lang="en-US" sz="1400" dirty="0">
              <a:solidFill>
                <a:schemeClr val="tx2"/>
              </a:solidFill>
              <a:latin typeface="+mj-lt"/>
            </a:rPr>
            <a:t> và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trình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phê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duyệt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Hướng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dẫn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quản</a:t>
          </a:r>
          <a:r>
            <a:rPr lang="en-US" sz="1400" dirty="0">
              <a:solidFill>
                <a:schemeClr val="tx2"/>
              </a:solidFill>
              <a:latin typeface="+mj-lt"/>
            </a:rPr>
            <a:t> lý bệnh VMĐTĐ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tại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thành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phố</a:t>
          </a:r>
          <a:endParaRPr lang="en-US" sz="1400" dirty="0">
            <a:solidFill>
              <a:schemeClr val="tx2"/>
            </a:solidFill>
            <a:latin typeface="+mj-lt"/>
          </a:endParaRPr>
        </a:p>
      </dgm:t>
    </dgm:pt>
    <dgm:pt modelId="{E5565C01-FFCF-43EE-A09F-87FDB9EA45A7}" type="parTrans" cxnId="{9746C1DF-59AC-47A3-9DF7-1EBBD84FAC1E}">
      <dgm:prSet/>
      <dgm:spPr/>
      <dgm:t>
        <a:bodyPr/>
        <a:lstStyle/>
        <a:p>
          <a:endParaRPr lang="en-US"/>
        </a:p>
      </dgm:t>
    </dgm:pt>
    <dgm:pt modelId="{BB915BBE-D4F5-487A-84C2-BDD18FCAA513}" type="sibTrans" cxnId="{9746C1DF-59AC-47A3-9DF7-1EBBD84FAC1E}">
      <dgm:prSet/>
      <dgm:spPr/>
      <dgm:t>
        <a:bodyPr/>
        <a:lstStyle/>
        <a:p>
          <a:endParaRPr lang="en-US"/>
        </a:p>
      </dgm:t>
    </dgm:pt>
    <dgm:pt modelId="{FD0A2C2E-22AA-489E-8EC7-39B60B4CD4C9}">
      <dgm:prSet custT="1"/>
      <dgm:spPr/>
      <dgm:t>
        <a:bodyPr/>
        <a:lstStyle/>
        <a:p>
          <a:pPr algn="l"/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Mở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rộng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địa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bàn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dự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án</a:t>
          </a:r>
          <a:r>
            <a:rPr lang="en-US" sz="1400" dirty="0">
              <a:solidFill>
                <a:schemeClr val="tx2"/>
              </a:solidFill>
              <a:latin typeface="+mj-lt"/>
            </a:rPr>
            <a:t> (7/7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quận</a:t>
          </a:r>
          <a:r>
            <a:rPr lang="en-US" sz="1400" dirty="0">
              <a:solidFill>
                <a:schemeClr val="tx2"/>
              </a:solidFill>
              <a:latin typeface="+mj-lt"/>
            </a:rPr>
            <a:t> </a:t>
          </a:r>
          <a:r>
            <a:rPr lang="en-US" sz="1400" dirty="0" err="1">
              <a:solidFill>
                <a:schemeClr val="tx2"/>
              </a:solidFill>
              <a:latin typeface="+mj-lt"/>
            </a:rPr>
            <a:t>huyện</a:t>
          </a:r>
          <a:r>
            <a:rPr lang="en-US" sz="1400" dirty="0">
              <a:solidFill>
                <a:schemeClr val="tx2"/>
              </a:solidFill>
              <a:latin typeface="+mj-lt"/>
            </a:rPr>
            <a:t>)</a:t>
          </a:r>
        </a:p>
      </dgm:t>
    </dgm:pt>
    <dgm:pt modelId="{7CC7249E-068C-439C-BCA2-28C56AA384A2}" type="sibTrans" cxnId="{DF31E701-B095-45B3-9F45-5933811651E5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C48D7D54-3DB3-466E-ABA5-955969509E16}" type="parTrans" cxnId="{DF31E701-B095-45B3-9F45-5933811651E5}">
      <dgm:prSet/>
      <dgm:spPr/>
      <dgm:t>
        <a:bodyPr/>
        <a:lstStyle/>
        <a:p>
          <a:endParaRPr lang="en-US" sz="1600">
            <a:solidFill>
              <a:schemeClr val="tx2"/>
            </a:solidFill>
          </a:endParaRPr>
        </a:p>
      </dgm:t>
    </dgm:pt>
    <dgm:pt modelId="{7383B0D6-9357-4F38-AE8A-03B424E1E2CD}">
      <dgm:prSet custT="1"/>
      <dgm:spPr/>
      <dgm:t>
        <a:bodyPr/>
        <a:lstStyle/>
        <a:p>
          <a:r>
            <a:rPr lang="en-AU" sz="1400" dirty="0" err="1">
              <a:solidFill>
                <a:schemeClr val="tx2"/>
              </a:solidFill>
              <a:latin typeface="+mj-lt"/>
            </a:rPr>
            <a:t>Hơn</a:t>
          </a:r>
          <a:r>
            <a:rPr lang="en-AU" sz="1400" dirty="0">
              <a:solidFill>
                <a:schemeClr val="tx2"/>
              </a:solidFill>
              <a:latin typeface="+mj-lt"/>
            </a:rPr>
            <a:t> 200 NVYT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thuộc</a:t>
          </a:r>
          <a:r>
            <a:rPr lang="en-AU" sz="1400" dirty="0">
              <a:solidFill>
                <a:schemeClr val="tx2"/>
              </a:solidFill>
              <a:latin typeface="+mj-lt"/>
            </a:rPr>
            <a:t> 56 TYT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được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đào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tạo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kỹ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năng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tư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vấn</a:t>
          </a:r>
          <a:r>
            <a:rPr lang="en-AU" sz="1400" dirty="0">
              <a:solidFill>
                <a:schemeClr val="tx2"/>
              </a:solidFill>
              <a:latin typeface="+mj-lt"/>
            </a:rPr>
            <a:t>,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phát</a:t>
          </a:r>
          <a:r>
            <a:rPr lang="en-AU" sz="1400" dirty="0">
              <a:solidFill>
                <a:schemeClr val="tx2"/>
              </a:solidFill>
              <a:latin typeface="+mj-lt"/>
            </a:rPr>
            <a:t>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hiện</a:t>
          </a:r>
          <a:r>
            <a:rPr lang="en-AU" sz="1400" dirty="0">
              <a:solidFill>
                <a:schemeClr val="tx2"/>
              </a:solidFill>
              <a:latin typeface="+mj-lt"/>
            </a:rPr>
            <a:t> và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quản</a:t>
          </a:r>
          <a:r>
            <a:rPr lang="en-AU" sz="1400" dirty="0">
              <a:solidFill>
                <a:schemeClr val="tx2"/>
              </a:solidFill>
              <a:latin typeface="+mj-lt"/>
            </a:rPr>
            <a:t> lý bệnh </a:t>
          </a:r>
          <a:r>
            <a:rPr lang="en-AU" sz="1400" dirty="0" err="1">
              <a:solidFill>
                <a:schemeClr val="tx2"/>
              </a:solidFill>
              <a:latin typeface="+mj-lt"/>
            </a:rPr>
            <a:t>nhân</a:t>
          </a:r>
          <a:r>
            <a:rPr lang="en-AU" sz="1400" dirty="0">
              <a:solidFill>
                <a:schemeClr val="tx2"/>
              </a:solidFill>
              <a:latin typeface="+mj-lt"/>
            </a:rPr>
            <a:t> ĐTĐ/VMĐTĐ</a:t>
          </a:r>
          <a:endParaRPr lang="en-US" sz="1400" dirty="0">
            <a:solidFill>
              <a:schemeClr val="tx2"/>
            </a:solidFill>
            <a:latin typeface="+mj-lt"/>
          </a:endParaRPr>
        </a:p>
      </dgm:t>
    </dgm:pt>
    <dgm:pt modelId="{A518F710-BDA4-4266-A9EA-1ECADDE4972A}" type="parTrans" cxnId="{3E1BF6E9-43AF-4DF1-A428-E13B3C0581A7}">
      <dgm:prSet/>
      <dgm:spPr/>
      <dgm:t>
        <a:bodyPr/>
        <a:lstStyle/>
        <a:p>
          <a:endParaRPr lang="en-US"/>
        </a:p>
      </dgm:t>
    </dgm:pt>
    <dgm:pt modelId="{1F72A59F-5457-4788-8E51-224E5A792319}" type="sibTrans" cxnId="{3E1BF6E9-43AF-4DF1-A428-E13B3C0581A7}">
      <dgm:prSet/>
      <dgm:spPr/>
      <dgm:t>
        <a:bodyPr/>
        <a:lstStyle/>
        <a:p>
          <a:endParaRPr lang="en-US"/>
        </a:p>
      </dgm:t>
    </dgm:pt>
    <dgm:pt modelId="{BFDCD529-9B3A-4D1A-A065-D30EF3DB6F94}" type="pres">
      <dgm:prSet presAssocID="{D65894E0-89D0-4B2E-911A-61B5D949141A}" presName="vert0" presStyleCnt="0">
        <dgm:presLayoutVars>
          <dgm:dir/>
          <dgm:animOne val="branch"/>
          <dgm:animLvl val="lvl"/>
        </dgm:presLayoutVars>
      </dgm:prSet>
      <dgm:spPr/>
    </dgm:pt>
    <dgm:pt modelId="{D48B2F8F-CB42-4F9C-BAB4-55C3F88CA6C8}" type="pres">
      <dgm:prSet presAssocID="{5F8E93D3-310A-445B-A6A2-C1B7D7BCCF46}" presName="thickLine" presStyleLbl="alignNode1" presStyleIdx="0" presStyleCnt="5"/>
      <dgm:spPr/>
    </dgm:pt>
    <dgm:pt modelId="{F9538BC9-7F57-4AD8-B733-5114D6D68B8C}" type="pres">
      <dgm:prSet presAssocID="{5F8E93D3-310A-445B-A6A2-C1B7D7BCCF46}" presName="horz1" presStyleCnt="0"/>
      <dgm:spPr/>
    </dgm:pt>
    <dgm:pt modelId="{C82F5442-E47B-455C-94E1-84CC91B5E437}" type="pres">
      <dgm:prSet presAssocID="{5F8E93D3-310A-445B-A6A2-C1B7D7BCCF46}" presName="tx1" presStyleLbl="revTx" presStyleIdx="0" presStyleCnt="17" custScaleX="110898"/>
      <dgm:spPr/>
    </dgm:pt>
    <dgm:pt modelId="{F66483C4-838C-44CC-8B8E-B9FDD8E81563}" type="pres">
      <dgm:prSet presAssocID="{5F8E93D3-310A-445B-A6A2-C1B7D7BCCF46}" presName="vert1" presStyleCnt="0"/>
      <dgm:spPr/>
    </dgm:pt>
    <dgm:pt modelId="{8F1DA8E2-E0B7-444B-8A54-1F571ED1A6AC}" type="pres">
      <dgm:prSet presAssocID="{1E57B03F-849D-47C9-9100-76A6D6C0C32E}" presName="vertSpace2a" presStyleCnt="0"/>
      <dgm:spPr/>
    </dgm:pt>
    <dgm:pt modelId="{372AA86D-554A-4234-982A-1152318EDB11}" type="pres">
      <dgm:prSet presAssocID="{1E57B03F-849D-47C9-9100-76A6D6C0C32E}" presName="horz2" presStyleCnt="0"/>
      <dgm:spPr/>
    </dgm:pt>
    <dgm:pt modelId="{ADE705D9-F810-48F6-A2E4-5CDC8102BD68}" type="pres">
      <dgm:prSet presAssocID="{1E57B03F-849D-47C9-9100-76A6D6C0C32E}" presName="horzSpace2" presStyleCnt="0"/>
      <dgm:spPr/>
    </dgm:pt>
    <dgm:pt modelId="{8CD6EB98-FA62-4478-B083-C6F0B523ED95}" type="pres">
      <dgm:prSet presAssocID="{1E57B03F-849D-47C9-9100-76A6D6C0C32E}" presName="tx2" presStyleLbl="revTx" presStyleIdx="1" presStyleCnt="17" custScaleY="207806" custLinFactNeighborX="-324" custLinFactNeighborY="-5180"/>
      <dgm:spPr/>
    </dgm:pt>
    <dgm:pt modelId="{A7E95FDE-E9EC-4368-9159-081273B599E2}" type="pres">
      <dgm:prSet presAssocID="{1E57B03F-849D-47C9-9100-76A6D6C0C32E}" presName="vert2" presStyleCnt="0"/>
      <dgm:spPr/>
    </dgm:pt>
    <dgm:pt modelId="{1639D7CA-233E-43BD-AA2D-8EC6879C9104}" type="pres">
      <dgm:prSet presAssocID="{1E57B03F-849D-47C9-9100-76A6D6C0C32E}" presName="thinLine2b" presStyleLbl="callout" presStyleIdx="0" presStyleCnt="12" custLinFactY="-500000" custLinFactNeighborX="2083" custLinFactNeighborY="-577999"/>
      <dgm:spPr/>
    </dgm:pt>
    <dgm:pt modelId="{981F1491-4791-4A7F-BDE1-799F99924D87}" type="pres">
      <dgm:prSet presAssocID="{1E57B03F-849D-47C9-9100-76A6D6C0C32E}" presName="vertSpace2b" presStyleCnt="0"/>
      <dgm:spPr/>
    </dgm:pt>
    <dgm:pt modelId="{E2D970BC-F3A1-4108-92B8-88CC3ED2CDD3}" type="pres">
      <dgm:prSet presAssocID="{157F3226-CB78-44F2-AA9A-08AD73FBB758}" presName="horz2" presStyleCnt="0"/>
      <dgm:spPr/>
    </dgm:pt>
    <dgm:pt modelId="{3CBA39A1-6DB7-43EB-8327-F77AA892B458}" type="pres">
      <dgm:prSet presAssocID="{157F3226-CB78-44F2-AA9A-08AD73FBB758}" presName="horzSpace2" presStyleCnt="0"/>
      <dgm:spPr/>
    </dgm:pt>
    <dgm:pt modelId="{F4A055A9-162D-4D6A-9E4D-C9C9C3D0975E}" type="pres">
      <dgm:prSet presAssocID="{157F3226-CB78-44F2-AA9A-08AD73FBB758}" presName="tx2" presStyleLbl="revTx" presStyleIdx="2" presStyleCnt="17" custScaleX="97831" custScaleY="142059" custLinFactNeighborX="-35" custLinFactNeighborY="-47194"/>
      <dgm:spPr/>
    </dgm:pt>
    <dgm:pt modelId="{AB534189-A42C-425A-B184-6A47CE0F1A51}" type="pres">
      <dgm:prSet presAssocID="{157F3226-CB78-44F2-AA9A-08AD73FBB758}" presName="vert2" presStyleCnt="0"/>
      <dgm:spPr/>
    </dgm:pt>
    <dgm:pt modelId="{A217F57E-3ED1-4494-894F-C3D66A5AB570}" type="pres">
      <dgm:prSet presAssocID="{157F3226-CB78-44F2-AA9A-08AD73FBB758}" presName="thinLine2b" presStyleLbl="callout" presStyleIdx="1" presStyleCnt="12" custLinFactY="-301207" custLinFactNeighborX="-204" custLinFactNeighborY="-400000"/>
      <dgm:spPr/>
    </dgm:pt>
    <dgm:pt modelId="{56E6A520-73A1-4B06-A762-C6F767EBB3A0}" type="pres">
      <dgm:prSet presAssocID="{157F3226-CB78-44F2-AA9A-08AD73FBB758}" presName="vertSpace2b" presStyleCnt="0"/>
      <dgm:spPr/>
    </dgm:pt>
    <dgm:pt modelId="{FDD78BCB-D036-4861-A343-40AD07F55DAB}" type="pres">
      <dgm:prSet presAssocID="{0EE065F8-E238-4E64-8F15-2BD4BDD2E189}" presName="horz2" presStyleCnt="0"/>
      <dgm:spPr/>
    </dgm:pt>
    <dgm:pt modelId="{B604C409-D267-45CE-B7D5-DAD38DFFC35E}" type="pres">
      <dgm:prSet presAssocID="{0EE065F8-E238-4E64-8F15-2BD4BDD2E189}" presName="horzSpace2" presStyleCnt="0"/>
      <dgm:spPr/>
    </dgm:pt>
    <dgm:pt modelId="{375BDF0B-5AFD-4209-BC52-4AC7FE0A65FA}" type="pres">
      <dgm:prSet presAssocID="{0EE065F8-E238-4E64-8F15-2BD4BDD2E189}" presName="tx2" presStyleLbl="revTx" presStyleIdx="3" presStyleCnt="17" custScaleY="75469" custLinFactNeighborX="20" custLinFactNeighborY="-43117"/>
      <dgm:spPr/>
    </dgm:pt>
    <dgm:pt modelId="{C5B087F7-4322-4EAB-B04F-BFB96B1173E4}" type="pres">
      <dgm:prSet presAssocID="{0EE065F8-E238-4E64-8F15-2BD4BDD2E189}" presName="vert2" presStyleCnt="0"/>
      <dgm:spPr/>
    </dgm:pt>
    <dgm:pt modelId="{9146BB9F-184C-4076-BC8F-A5326464E3FB}" type="pres">
      <dgm:prSet presAssocID="{0EE065F8-E238-4E64-8F15-2BD4BDD2E189}" presName="thinLine2b" presStyleLbl="callout" presStyleIdx="2" presStyleCnt="12" custLinFactY="185725" custLinFactNeighborX="20" custLinFactNeighborY="200000"/>
      <dgm:spPr/>
    </dgm:pt>
    <dgm:pt modelId="{3274A2A5-D4CE-46A4-A7F3-6807BA5958B7}" type="pres">
      <dgm:prSet presAssocID="{0EE065F8-E238-4E64-8F15-2BD4BDD2E189}" presName="vertSpace2b" presStyleCnt="0"/>
      <dgm:spPr/>
    </dgm:pt>
    <dgm:pt modelId="{C4E1E1C2-9E82-480B-8FEF-3EA76163FD40}" type="pres">
      <dgm:prSet presAssocID="{C598E1A6-DF82-4F51-9D58-8B90D9559CF6}" presName="thickLine" presStyleLbl="alignNode1" presStyleIdx="1" presStyleCnt="5" custLinFactNeighborX="833" custLinFactNeighborY="6918"/>
      <dgm:spPr/>
    </dgm:pt>
    <dgm:pt modelId="{040E6474-A441-41AD-91FF-74A060158803}" type="pres">
      <dgm:prSet presAssocID="{C598E1A6-DF82-4F51-9D58-8B90D9559CF6}" presName="horz1" presStyleCnt="0"/>
      <dgm:spPr/>
    </dgm:pt>
    <dgm:pt modelId="{0110DBE8-02BF-4CEA-A3F4-692BF44EAD95}" type="pres">
      <dgm:prSet presAssocID="{C598E1A6-DF82-4F51-9D58-8B90D9559CF6}" presName="tx1" presStyleLbl="revTx" presStyleIdx="4" presStyleCnt="17" custScaleX="107828" custLinFactNeighborX="0" custLinFactNeighborY="20317"/>
      <dgm:spPr/>
    </dgm:pt>
    <dgm:pt modelId="{23A2A2CF-14AC-4CC5-BE44-A4CCCBB8DD34}" type="pres">
      <dgm:prSet presAssocID="{C598E1A6-DF82-4F51-9D58-8B90D9559CF6}" presName="vert1" presStyleCnt="0"/>
      <dgm:spPr/>
    </dgm:pt>
    <dgm:pt modelId="{7D1F6ED3-04A2-4753-B938-D1ED9F4FD3ED}" type="pres">
      <dgm:prSet presAssocID="{8C33ADEF-0330-418F-A878-FDB5966D3F0D}" presName="vertSpace2a" presStyleCnt="0"/>
      <dgm:spPr/>
    </dgm:pt>
    <dgm:pt modelId="{C832350B-B455-4636-A604-20A875282ADB}" type="pres">
      <dgm:prSet presAssocID="{8C33ADEF-0330-418F-A878-FDB5966D3F0D}" presName="horz2" presStyleCnt="0"/>
      <dgm:spPr/>
    </dgm:pt>
    <dgm:pt modelId="{C2C9B3C2-6226-4872-B1EF-02A196AEF1E8}" type="pres">
      <dgm:prSet presAssocID="{8C33ADEF-0330-418F-A878-FDB5966D3F0D}" presName="horzSpace2" presStyleCnt="0"/>
      <dgm:spPr/>
    </dgm:pt>
    <dgm:pt modelId="{BD78652A-3961-4818-AD92-8EFA6EDD2C01}" type="pres">
      <dgm:prSet presAssocID="{8C33ADEF-0330-418F-A878-FDB5966D3F0D}" presName="tx2" presStyleLbl="revTx" presStyleIdx="5" presStyleCnt="17" custLinFactNeighborX="28" custLinFactNeighborY="9882"/>
      <dgm:spPr/>
    </dgm:pt>
    <dgm:pt modelId="{5C900F7C-69ED-4105-BFE7-57CCB8C64528}" type="pres">
      <dgm:prSet presAssocID="{8C33ADEF-0330-418F-A878-FDB5966D3F0D}" presName="vert2" presStyleCnt="0"/>
      <dgm:spPr/>
    </dgm:pt>
    <dgm:pt modelId="{B75B904E-9FF4-4F2F-8811-8847FEE0C744}" type="pres">
      <dgm:prSet presAssocID="{8C33ADEF-0330-418F-A878-FDB5966D3F0D}" presName="thinLine2b" presStyleLbl="callout" presStyleIdx="3" presStyleCnt="12" custLinFactY="300000" custLinFactNeighborX="27" custLinFactNeighborY="307673"/>
      <dgm:spPr/>
    </dgm:pt>
    <dgm:pt modelId="{1A49CE54-D6BC-4CF1-B583-19E3EF994459}" type="pres">
      <dgm:prSet presAssocID="{8C33ADEF-0330-418F-A878-FDB5966D3F0D}" presName="vertSpace2b" presStyleCnt="0"/>
      <dgm:spPr/>
    </dgm:pt>
    <dgm:pt modelId="{3AE58132-154A-434C-8C9D-C5A119F438C8}" type="pres">
      <dgm:prSet presAssocID="{7383B0D6-9357-4F38-AE8A-03B424E1E2CD}" presName="horz2" presStyleCnt="0"/>
      <dgm:spPr/>
    </dgm:pt>
    <dgm:pt modelId="{FD2DDBA1-9D32-48AB-BB9C-538582891DEB}" type="pres">
      <dgm:prSet presAssocID="{7383B0D6-9357-4F38-AE8A-03B424E1E2CD}" presName="horzSpace2" presStyleCnt="0"/>
      <dgm:spPr/>
    </dgm:pt>
    <dgm:pt modelId="{ADC9B885-78EF-4054-BCEF-CE54D9ACDE5D}" type="pres">
      <dgm:prSet presAssocID="{7383B0D6-9357-4F38-AE8A-03B424E1E2CD}" presName="tx2" presStyleLbl="revTx" presStyleIdx="6" presStyleCnt="17" custLinFactNeighborX="28" custLinFactNeighborY="40769"/>
      <dgm:spPr/>
    </dgm:pt>
    <dgm:pt modelId="{C68769F4-F706-470F-8C8D-6ACAC3358055}" type="pres">
      <dgm:prSet presAssocID="{7383B0D6-9357-4F38-AE8A-03B424E1E2CD}" presName="vert2" presStyleCnt="0"/>
      <dgm:spPr/>
    </dgm:pt>
    <dgm:pt modelId="{E273EE33-B8C7-4714-B564-55A21D1C0AA6}" type="pres">
      <dgm:prSet presAssocID="{7383B0D6-9357-4F38-AE8A-03B424E1E2CD}" presName="thinLine2b" presStyleLbl="callout" presStyleIdx="4" presStyleCnt="12" custLinFactY="438381" custLinFactNeighborX="27" custLinFactNeighborY="500000"/>
      <dgm:spPr/>
    </dgm:pt>
    <dgm:pt modelId="{93FE4F02-A07A-4F18-8605-C994B786E394}" type="pres">
      <dgm:prSet presAssocID="{7383B0D6-9357-4F38-AE8A-03B424E1E2CD}" presName="vertSpace2b" presStyleCnt="0"/>
      <dgm:spPr/>
    </dgm:pt>
    <dgm:pt modelId="{D1F31E2F-90E7-47EE-9FEF-CDEBA6F45EBE}" type="pres">
      <dgm:prSet presAssocID="{9C4D8035-A79A-4968-98B6-5A2C9C56BBC5}" presName="horz2" presStyleCnt="0"/>
      <dgm:spPr/>
    </dgm:pt>
    <dgm:pt modelId="{09BBF56C-7963-4122-89FE-4E7FC48D5261}" type="pres">
      <dgm:prSet presAssocID="{9C4D8035-A79A-4968-98B6-5A2C9C56BBC5}" presName="horzSpace2" presStyleCnt="0"/>
      <dgm:spPr/>
    </dgm:pt>
    <dgm:pt modelId="{706423A0-BA13-4E4F-A654-569CC4FCE77E}" type="pres">
      <dgm:prSet presAssocID="{9C4D8035-A79A-4968-98B6-5A2C9C56BBC5}" presName="tx2" presStyleLbl="revTx" presStyleIdx="7" presStyleCnt="17" custLinFactNeighborX="28" custLinFactNeighborY="78721"/>
      <dgm:spPr/>
    </dgm:pt>
    <dgm:pt modelId="{D37132E2-0D2E-49AA-9C9A-331D504089EE}" type="pres">
      <dgm:prSet presAssocID="{9C4D8035-A79A-4968-98B6-5A2C9C56BBC5}" presName="vert2" presStyleCnt="0"/>
      <dgm:spPr/>
    </dgm:pt>
    <dgm:pt modelId="{2A8A8F01-16E9-4251-9BA9-E4663CE56C0D}" type="pres">
      <dgm:prSet presAssocID="{9C4D8035-A79A-4968-98B6-5A2C9C56BBC5}" presName="thinLine2b" presStyleLbl="callout" presStyleIdx="5" presStyleCnt="12" custLinFactY="752915" custLinFactNeighborX="27" custLinFactNeighborY="800000"/>
      <dgm:spPr/>
    </dgm:pt>
    <dgm:pt modelId="{91D28D9D-174E-4AED-89E8-FA417686AA15}" type="pres">
      <dgm:prSet presAssocID="{9C4D8035-A79A-4968-98B6-5A2C9C56BBC5}" presName="vertSpace2b" presStyleCnt="0"/>
      <dgm:spPr/>
    </dgm:pt>
    <dgm:pt modelId="{CE9766C5-5B6C-49C1-A4F7-573BC27325D1}" type="pres">
      <dgm:prSet presAssocID="{C07A1B63-FB34-4E5C-B60C-8B88B3E9F95E}" presName="thickLine" presStyleLbl="alignNode1" presStyleIdx="2" presStyleCnt="5" custLinFactNeighborX="501" custLinFactNeighborY="34211"/>
      <dgm:spPr/>
    </dgm:pt>
    <dgm:pt modelId="{C55A54AF-1594-44CB-B653-292C671D0766}" type="pres">
      <dgm:prSet presAssocID="{C07A1B63-FB34-4E5C-B60C-8B88B3E9F95E}" presName="horz1" presStyleCnt="0"/>
      <dgm:spPr/>
    </dgm:pt>
    <dgm:pt modelId="{8CAFDD62-EC26-4DCE-95D3-F6F8AD6E4168}" type="pres">
      <dgm:prSet presAssocID="{C07A1B63-FB34-4E5C-B60C-8B88B3E9F95E}" presName="tx1" presStyleLbl="revTx" presStyleIdx="8" presStyleCnt="17" custScaleX="114376" custLinFactNeighborY="40910"/>
      <dgm:spPr/>
    </dgm:pt>
    <dgm:pt modelId="{997E54A0-C962-4FF6-A743-55F09C4C8995}" type="pres">
      <dgm:prSet presAssocID="{C07A1B63-FB34-4E5C-B60C-8B88B3E9F95E}" presName="vert1" presStyleCnt="0"/>
      <dgm:spPr/>
    </dgm:pt>
    <dgm:pt modelId="{FD6B4187-7261-4314-AB9E-5191926ED46C}" type="pres">
      <dgm:prSet presAssocID="{A2081702-B2A8-4488-8D1E-43903B822146}" presName="vertSpace2a" presStyleCnt="0"/>
      <dgm:spPr/>
    </dgm:pt>
    <dgm:pt modelId="{D4565E55-91BA-4FA8-84E5-57D052675619}" type="pres">
      <dgm:prSet presAssocID="{A2081702-B2A8-4488-8D1E-43903B822146}" presName="horz2" presStyleCnt="0"/>
      <dgm:spPr/>
    </dgm:pt>
    <dgm:pt modelId="{32A4F899-7A76-4731-9AB1-34FF38D4E953}" type="pres">
      <dgm:prSet presAssocID="{A2081702-B2A8-4488-8D1E-43903B822146}" presName="horzSpace2" presStyleCnt="0"/>
      <dgm:spPr/>
    </dgm:pt>
    <dgm:pt modelId="{3068D331-5169-4FB8-8900-A43B295631C7}" type="pres">
      <dgm:prSet presAssocID="{A2081702-B2A8-4488-8D1E-43903B822146}" presName="tx2" presStyleLbl="revTx" presStyleIdx="9" presStyleCnt="17" custScaleX="115773" custScaleY="135042" custLinFactNeighborX="-467" custLinFactNeighborY="84735"/>
      <dgm:spPr/>
    </dgm:pt>
    <dgm:pt modelId="{C27A3807-FDD8-4A22-9DA5-BD62313644B0}" type="pres">
      <dgm:prSet presAssocID="{A2081702-B2A8-4488-8D1E-43903B822146}" presName="vert2" presStyleCnt="0"/>
      <dgm:spPr/>
    </dgm:pt>
    <dgm:pt modelId="{B773091C-1EB6-4C27-9BB2-26FA3AF152F9}" type="pres">
      <dgm:prSet presAssocID="{A2081702-B2A8-4488-8D1E-43903B822146}" presName="thinLine2b" presStyleLbl="callout" presStyleIdx="6" presStyleCnt="12" custLinFactY="94969" custLinFactNeighborX="-459" custLinFactNeighborY="100000"/>
      <dgm:spPr/>
    </dgm:pt>
    <dgm:pt modelId="{09824A33-2E35-4BAD-804A-38A4AE723168}" type="pres">
      <dgm:prSet presAssocID="{A2081702-B2A8-4488-8D1E-43903B822146}" presName="vertSpace2b" presStyleCnt="0"/>
      <dgm:spPr/>
    </dgm:pt>
    <dgm:pt modelId="{7179941F-53B6-4455-BC22-8B79E7DE825E}" type="pres">
      <dgm:prSet presAssocID="{6552DDE5-4D98-44BF-B46F-11E07B1B2F78}" presName="horz2" presStyleCnt="0"/>
      <dgm:spPr/>
    </dgm:pt>
    <dgm:pt modelId="{43B0CC35-E54C-404A-8C77-F4B38F2F7529}" type="pres">
      <dgm:prSet presAssocID="{6552DDE5-4D98-44BF-B46F-11E07B1B2F78}" presName="horzSpace2" presStyleCnt="0"/>
      <dgm:spPr/>
    </dgm:pt>
    <dgm:pt modelId="{F7A4B9BE-90C5-4EF8-B6B8-B330179CF77E}" type="pres">
      <dgm:prSet presAssocID="{6552DDE5-4D98-44BF-B46F-11E07B1B2F78}" presName="tx2" presStyleLbl="revTx" presStyleIdx="10" presStyleCnt="17" custScaleX="108531" custScaleY="67531" custLinFactNeighborX="-1757" custLinFactNeighborY="2403"/>
      <dgm:spPr/>
    </dgm:pt>
    <dgm:pt modelId="{D5ABBFDE-BB25-4F0E-BB9D-E5B5743DD01A}" type="pres">
      <dgm:prSet presAssocID="{6552DDE5-4D98-44BF-B46F-11E07B1B2F78}" presName="vert2" presStyleCnt="0"/>
      <dgm:spPr/>
    </dgm:pt>
    <dgm:pt modelId="{6F8B535C-80F1-40DC-A09E-2A7058541A44}" type="pres">
      <dgm:prSet presAssocID="{6552DDE5-4D98-44BF-B46F-11E07B1B2F78}" presName="thinLine2b" presStyleLbl="callout" presStyleIdx="7" presStyleCnt="12" custLinFactY="4200000" custLinFactNeighborX="-1185" custLinFactNeighborY="4234208"/>
      <dgm:spPr/>
    </dgm:pt>
    <dgm:pt modelId="{91F54CAC-B3BF-49DF-B72C-2B9039AEC584}" type="pres">
      <dgm:prSet presAssocID="{6552DDE5-4D98-44BF-B46F-11E07B1B2F78}" presName="vertSpace2b" presStyleCnt="0"/>
      <dgm:spPr/>
    </dgm:pt>
    <dgm:pt modelId="{FD2F86FA-02C6-4C3D-8C87-BF94D7F63774}" type="pres">
      <dgm:prSet presAssocID="{4AC78404-C655-42DB-BE35-F1D6D5D14071}" presName="thickLine" presStyleLbl="alignNode1" presStyleIdx="3" presStyleCnt="5" custLinFactNeighborX="855" custLinFactNeighborY="-4760"/>
      <dgm:spPr/>
    </dgm:pt>
    <dgm:pt modelId="{932DBEDC-8B44-4F55-9871-357E840D74BD}" type="pres">
      <dgm:prSet presAssocID="{4AC78404-C655-42DB-BE35-F1D6D5D14071}" presName="horz1" presStyleCnt="0"/>
      <dgm:spPr/>
    </dgm:pt>
    <dgm:pt modelId="{1632916F-68FB-44C3-A3E2-3528FE32DC12}" type="pres">
      <dgm:prSet presAssocID="{4AC78404-C655-42DB-BE35-F1D6D5D14071}" presName="tx1" presStyleLbl="revTx" presStyleIdx="11" presStyleCnt="17" custScaleX="102789" custScaleY="115421" custLinFactNeighborX="-70" custLinFactNeighborY="34704"/>
      <dgm:spPr/>
    </dgm:pt>
    <dgm:pt modelId="{CC8D66A3-32FB-4DD2-9BC7-559B1E9913B5}" type="pres">
      <dgm:prSet presAssocID="{4AC78404-C655-42DB-BE35-F1D6D5D14071}" presName="vert1" presStyleCnt="0"/>
      <dgm:spPr/>
    </dgm:pt>
    <dgm:pt modelId="{633D3942-860E-490A-8C91-E92522CEE5C6}" type="pres">
      <dgm:prSet presAssocID="{1DA2F5E6-8057-49C4-948A-D0B95FE1DA78}" presName="vertSpace2a" presStyleCnt="0"/>
      <dgm:spPr/>
    </dgm:pt>
    <dgm:pt modelId="{7E97DCBB-0CFD-4525-93E8-69C6D5A4702B}" type="pres">
      <dgm:prSet presAssocID="{1DA2F5E6-8057-49C4-948A-D0B95FE1DA78}" presName="horz2" presStyleCnt="0"/>
      <dgm:spPr/>
    </dgm:pt>
    <dgm:pt modelId="{163A3A26-682F-4A38-98EA-DAA3FA743669}" type="pres">
      <dgm:prSet presAssocID="{1DA2F5E6-8057-49C4-948A-D0B95FE1DA78}" presName="horzSpace2" presStyleCnt="0"/>
      <dgm:spPr/>
    </dgm:pt>
    <dgm:pt modelId="{8CCA924E-871D-435D-90F1-9C5DAC80C7E2}" type="pres">
      <dgm:prSet presAssocID="{1DA2F5E6-8057-49C4-948A-D0B95FE1DA78}" presName="tx2" presStyleLbl="revTx" presStyleIdx="12" presStyleCnt="17" custScaleX="97812" custLinFactNeighborX="755" custLinFactNeighborY="76543"/>
      <dgm:spPr/>
    </dgm:pt>
    <dgm:pt modelId="{600D9BE2-AAE5-4408-BF75-1674EBB725DF}" type="pres">
      <dgm:prSet presAssocID="{1DA2F5E6-8057-49C4-948A-D0B95FE1DA78}" presName="vert2" presStyleCnt="0"/>
      <dgm:spPr/>
    </dgm:pt>
    <dgm:pt modelId="{AC700347-2D4A-4B4B-84D6-4B1C3B959012}" type="pres">
      <dgm:prSet presAssocID="{1DA2F5E6-8057-49C4-948A-D0B95FE1DA78}" presName="thinLine2b" presStyleLbl="callout" presStyleIdx="8" presStyleCnt="12" custLinFactY="800000" custLinFactNeighborX="1170" custLinFactNeighborY="837162"/>
      <dgm:spPr/>
    </dgm:pt>
    <dgm:pt modelId="{B42B2908-318D-4A24-AB78-67AD720488D7}" type="pres">
      <dgm:prSet presAssocID="{1DA2F5E6-8057-49C4-948A-D0B95FE1DA78}" presName="vertSpace2b" presStyleCnt="0"/>
      <dgm:spPr/>
    </dgm:pt>
    <dgm:pt modelId="{78C398DD-E2C2-4670-967D-DFC25BF97332}" type="pres">
      <dgm:prSet presAssocID="{FD0A2C2E-22AA-489E-8EC7-39B60B4CD4C9}" presName="horz2" presStyleCnt="0"/>
      <dgm:spPr/>
    </dgm:pt>
    <dgm:pt modelId="{02670AC9-7A58-496E-8846-15A9FB675463}" type="pres">
      <dgm:prSet presAssocID="{FD0A2C2E-22AA-489E-8EC7-39B60B4CD4C9}" presName="horzSpace2" presStyleCnt="0"/>
      <dgm:spPr/>
    </dgm:pt>
    <dgm:pt modelId="{0FBF933D-53FE-4A94-ACB8-7FF9B424612B}" type="pres">
      <dgm:prSet presAssocID="{FD0A2C2E-22AA-489E-8EC7-39B60B4CD4C9}" presName="tx2" presStyleLbl="revTx" presStyleIdx="13" presStyleCnt="17" custLinFactNeighborX="40" custLinFactNeighborY="97303"/>
      <dgm:spPr/>
    </dgm:pt>
    <dgm:pt modelId="{8C1BC2C5-44ED-46B9-B33C-ED9572D3B387}" type="pres">
      <dgm:prSet presAssocID="{FD0A2C2E-22AA-489E-8EC7-39B60B4CD4C9}" presName="vert2" presStyleCnt="0"/>
      <dgm:spPr/>
    </dgm:pt>
    <dgm:pt modelId="{216A851B-B283-4878-9DA3-2377C77B3438}" type="pres">
      <dgm:prSet presAssocID="{FD0A2C2E-22AA-489E-8EC7-39B60B4CD4C9}" presName="thinLine2b" presStyleLbl="callout" presStyleIdx="9" presStyleCnt="12" custLinFactY="-1106498" custLinFactNeighborX="2244" custLinFactNeighborY="-1200000"/>
      <dgm:spPr/>
    </dgm:pt>
    <dgm:pt modelId="{E2DF711C-78A6-4BA4-87B1-57D661CB9B65}" type="pres">
      <dgm:prSet presAssocID="{FD0A2C2E-22AA-489E-8EC7-39B60B4CD4C9}" presName="vertSpace2b" presStyleCnt="0"/>
      <dgm:spPr/>
    </dgm:pt>
    <dgm:pt modelId="{2F941B85-E1C3-4312-A291-D129F6A20F30}" type="pres">
      <dgm:prSet presAssocID="{A923B8B3-6610-4BD4-A1E6-E3C7CE9721F3}" presName="thickLine" presStyleLbl="alignNode1" presStyleIdx="4" presStyleCnt="5" custLinFactNeighborY="9130"/>
      <dgm:spPr/>
    </dgm:pt>
    <dgm:pt modelId="{0808D6BF-ADFE-43B5-B4A1-8A50AFFFFD1B}" type="pres">
      <dgm:prSet presAssocID="{A923B8B3-6610-4BD4-A1E6-E3C7CE9721F3}" presName="horz1" presStyleCnt="0"/>
      <dgm:spPr/>
    </dgm:pt>
    <dgm:pt modelId="{D105B58D-1257-47A1-9A2A-50DF87388A85}" type="pres">
      <dgm:prSet presAssocID="{A923B8B3-6610-4BD4-A1E6-E3C7CE9721F3}" presName="tx1" presStyleLbl="revTx" presStyleIdx="14" presStyleCnt="17" custScaleX="102789" custScaleY="68872" custLinFactNeighborX="-1046" custLinFactNeighborY="19546"/>
      <dgm:spPr/>
    </dgm:pt>
    <dgm:pt modelId="{4BEC766C-366C-4F81-A88F-A2BDEC7DA2F2}" type="pres">
      <dgm:prSet presAssocID="{A923B8B3-6610-4BD4-A1E6-E3C7CE9721F3}" presName="vert1" presStyleCnt="0"/>
      <dgm:spPr/>
    </dgm:pt>
    <dgm:pt modelId="{C952A601-A669-4FCA-A419-3E3F4A9710C5}" type="pres">
      <dgm:prSet presAssocID="{D9076ACC-EA5D-4AEF-87A7-2F75C0F822A8}" presName="vertSpace2a" presStyleCnt="0"/>
      <dgm:spPr/>
    </dgm:pt>
    <dgm:pt modelId="{25501E05-B919-4F7F-9223-EFC4B8348CFC}" type="pres">
      <dgm:prSet presAssocID="{D9076ACC-EA5D-4AEF-87A7-2F75C0F822A8}" presName="horz2" presStyleCnt="0"/>
      <dgm:spPr/>
    </dgm:pt>
    <dgm:pt modelId="{9F2D3513-2CE5-4851-8FA0-9AC20D820E49}" type="pres">
      <dgm:prSet presAssocID="{D9076ACC-EA5D-4AEF-87A7-2F75C0F822A8}" presName="horzSpace2" presStyleCnt="0"/>
      <dgm:spPr/>
    </dgm:pt>
    <dgm:pt modelId="{7D993182-C6AF-40D9-B167-A77F256C4F20}" type="pres">
      <dgm:prSet presAssocID="{D9076ACC-EA5D-4AEF-87A7-2F75C0F822A8}" presName="tx2" presStyleLbl="revTx" presStyleIdx="15" presStyleCnt="17" custScaleX="100751" custLinFactNeighborX="40" custLinFactNeighborY="18490"/>
      <dgm:spPr/>
    </dgm:pt>
    <dgm:pt modelId="{8CD1439F-ED0E-4CCC-AFEC-9BD9E17444D4}" type="pres">
      <dgm:prSet presAssocID="{D9076ACC-EA5D-4AEF-87A7-2F75C0F822A8}" presName="vert2" presStyleCnt="0"/>
      <dgm:spPr/>
    </dgm:pt>
    <dgm:pt modelId="{B189CE4F-F342-4019-B674-2518EB988E94}" type="pres">
      <dgm:prSet presAssocID="{D9076ACC-EA5D-4AEF-87A7-2F75C0F822A8}" presName="thinLine2b" presStyleLbl="callout" presStyleIdx="10" presStyleCnt="12"/>
      <dgm:spPr/>
    </dgm:pt>
    <dgm:pt modelId="{348F6B43-EB2D-47A1-92E7-890E0AE5B18C}" type="pres">
      <dgm:prSet presAssocID="{D9076ACC-EA5D-4AEF-87A7-2F75C0F822A8}" presName="vertSpace2b" presStyleCnt="0"/>
      <dgm:spPr/>
    </dgm:pt>
    <dgm:pt modelId="{A5A71A39-1400-436C-8CD8-519428B7BB7B}" type="pres">
      <dgm:prSet presAssocID="{17D49950-A875-4F55-98DC-2FE1242437EA}" presName="horz2" presStyleCnt="0"/>
      <dgm:spPr/>
    </dgm:pt>
    <dgm:pt modelId="{3536B7BE-2E40-4B00-8B67-903E4A1B0699}" type="pres">
      <dgm:prSet presAssocID="{17D49950-A875-4F55-98DC-2FE1242437EA}" presName="horzSpace2" presStyleCnt="0"/>
      <dgm:spPr/>
    </dgm:pt>
    <dgm:pt modelId="{61607E6A-C74F-44CA-B957-5481BFF2E4D2}" type="pres">
      <dgm:prSet presAssocID="{17D49950-A875-4F55-98DC-2FE1242437EA}" presName="tx2" presStyleLbl="revTx" presStyleIdx="16" presStyleCnt="17" custScaleY="142020"/>
      <dgm:spPr/>
    </dgm:pt>
    <dgm:pt modelId="{11CFB086-B854-461F-A724-BEE91147F41D}" type="pres">
      <dgm:prSet presAssocID="{17D49950-A875-4F55-98DC-2FE1242437EA}" presName="vert2" presStyleCnt="0"/>
      <dgm:spPr/>
    </dgm:pt>
    <dgm:pt modelId="{6F725F6F-597F-4351-8406-5EE2204B31E0}" type="pres">
      <dgm:prSet presAssocID="{17D49950-A875-4F55-98DC-2FE1242437EA}" presName="thinLine2b" presStyleLbl="callout" presStyleIdx="11" presStyleCnt="12"/>
      <dgm:spPr/>
    </dgm:pt>
    <dgm:pt modelId="{B24B6A6E-6E4F-49B4-956A-C829A90C8A70}" type="pres">
      <dgm:prSet presAssocID="{17D49950-A875-4F55-98DC-2FE1242437EA}" presName="vertSpace2b" presStyleCnt="0"/>
      <dgm:spPr/>
    </dgm:pt>
  </dgm:ptLst>
  <dgm:cxnLst>
    <dgm:cxn modelId="{BF737800-C9C6-49C1-A032-2694161DE296}" type="presOf" srcId="{A923B8B3-6610-4BD4-A1E6-E3C7CE9721F3}" destId="{D105B58D-1257-47A1-9A2A-50DF87388A85}" srcOrd="0" destOrd="0" presId="urn:microsoft.com/office/officeart/2008/layout/LinedList"/>
    <dgm:cxn modelId="{DF31E701-B095-45B3-9F45-5933811651E5}" srcId="{4AC78404-C655-42DB-BE35-F1D6D5D14071}" destId="{FD0A2C2E-22AA-489E-8EC7-39B60B4CD4C9}" srcOrd="1" destOrd="0" parTransId="{C48D7D54-3DB3-466E-ABA5-955969509E16}" sibTransId="{7CC7249E-068C-439C-BCA2-28C56AA384A2}"/>
    <dgm:cxn modelId="{7A0E9F05-17C0-4D7F-91A9-3EF696C10496}" srcId="{D65894E0-89D0-4B2E-911A-61B5D949141A}" destId="{4AC78404-C655-42DB-BE35-F1D6D5D14071}" srcOrd="3" destOrd="0" parTransId="{749F6F3B-EADF-474F-81BE-8636FD0126B4}" sibTransId="{0D48E6F6-FB80-4708-AB5F-997B94C82D0E}"/>
    <dgm:cxn modelId="{516A4F06-7928-4B0B-84C1-057D32094976}" srcId="{D65894E0-89D0-4B2E-911A-61B5D949141A}" destId="{C07A1B63-FB34-4E5C-B60C-8B88B3E9F95E}" srcOrd="2" destOrd="0" parTransId="{D37F44E1-C881-4B4F-B34F-DC96C54249D7}" sibTransId="{4D70720F-849E-41E9-9F26-7E888B194B6F}"/>
    <dgm:cxn modelId="{79E3C308-7968-47B4-845B-21324D8D288D}" type="presOf" srcId="{157F3226-CB78-44F2-AA9A-08AD73FBB758}" destId="{F4A055A9-162D-4D6A-9E4D-C9C9C3D0975E}" srcOrd="0" destOrd="0" presId="urn:microsoft.com/office/officeart/2008/layout/LinedList"/>
    <dgm:cxn modelId="{CDBD110A-BE6B-4BF2-9282-36E0F13797AC}" type="presOf" srcId="{7383B0D6-9357-4F38-AE8A-03B424E1E2CD}" destId="{ADC9B885-78EF-4054-BCEF-CE54D9ACDE5D}" srcOrd="0" destOrd="0" presId="urn:microsoft.com/office/officeart/2008/layout/LinedList"/>
    <dgm:cxn modelId="{4844580A-F89E-4280-9351-D7902CF0F7EE}" type="presOf" srcId="{4AC78404-C655-42DB-BE35-F1D6D5D14071}" destId="{1632916F-68FB-44C3-A3E2-3528FE32DC12}" srcOrd="0" destOrd="0" presId="urn:microsoft.com/office/officeart/2008/layout/LinedList"/>
    <dgm:cxn modelId="{F9F01315-8AB5-4C34-9E4A-AA623A41D1F8}" type="presOf" srcId="{C07A1B63-FB34-4E5C-B60C-8B88B3E9F95E}" destId="{8CAFDD62-EC26-4DCE-95D3-F6F8AD6E4168}" srcOrd="0" destOrd="0" presId="urn:microsoft.com/office/officeart/2008/layout/LinedList"/>
    <dgm:cxn modelId="{7564EE15-F1BE-46EB-BDA1-33439CFAFA81}" type="presOf" srcId="{D9076ACC-EA5D-4AEF-87A7-2F75C0F822A8}" destId="{7D993182-C6AF-40D9-B167-A77F256C4F20}" srcOrd="0" destOrd="0" presId="urn:microsoft.com/office/officeart/2008/layout/LinedList"/>
    <dgm:cxn modelId="{C7542919-3CA9-4D84-AB33-4A11D0DCDBFF}" srcId="{C598E1A6-DF82-4F51-9D58-8B90D9559CF6}" destId="{9C4D8035-A79A-4968-98B6-5A2C9C56BBC5}" srcOrd="2" destOrd="0" parTransId="{9C9F0745-B146-4307-9B4A-A30E4B91657D}" sibTransId="{B119A4FB-7E73-4B87-B596-5FC949D99BCD}"/>
    <dgm:cxn modelId="{F63ABE1A-0356-440C-9CD8-11C34384E8CA}" srcId="{C598E1A6-DF82-4F51-9D58-8B90D9559CF6}" destId="{8C33ADEF-0330-418F-A878-FDB5966D3F0D}" srcOrd="0" destOrd="0" parTransId="{EE293B43-B281-4CA6-A428-51DF506132E1}" sibTransId="{4B18DF20-9144-4BF9-BE44-55089EF351B3}"/>
    <dgm:cxn modelId="{A3CEA935-602A-4538-9EAF-269D05A3554B}" srcId="{D65894E0-89D0-4B2E-911A-61B5D949141A}" destId="{A923B8B3-6610-4BD4-A1E6-E3C7CE9721F3}" srcOrd="4" destOrd="0" parTransId="{67BE5D86-DA93-4988-BCAB-1A60FF89238B}" sibTransId="{BEF9C510-7858-4807-BC2E-F1AB4E007DD3}"/>
    <dgm:cxn modelId="{A701E63A-AC72-4B14-BF20-4232DF4AF10B}" type="presOf" srcId="{6552DDE5-4D98-44BF-B46F-11E07B1B2F78}" destId="{F7A4B9BE-90C5-4EF8-B6B8-B330179CF77E}" srcOrd="0" destOrd="0" presId="urn:microsoft.com/office/officeart/2008/layout/LinedList"/>
    <dgm:cxn modelId="{49EDBC62-5FDD-46D9-88B3-B3DA0A7D97E0}" type="presOf" srcId="{D65894E0-89D0-4B2E-911A-61B5D949141A}" destId="{BFDCD529-9B3A-4D1A-A065-D30EF3DB6F94}" srcOrd="0" destOrd="0" presId="urn:microsoft.com/office/officeart/2008/layout/LinedList"/>
    <dgm:cxn modelId="{065AC968-671E-4A17-88C3-5A5551DF9D32}" srcId="{D65894E0-89D0-4B2E-911A-61B5D949141A}" destId="{C598E1A6-DF82-4F51-9D58-8B90D9559CF6}" srcOrd="1" destOrd="0" parTransId="{03F1130B-BC80-43D2-B1DE-1AF2F09CEE9D}" sibTransId="{C17A39A9-F64A-48FF-A796-50D2061C8F37}"/>
    <dgm:cxn modelId="{DF08FE6A-341C-48D5-A6FE-9EBAD413AD70}" srcId="{A923B8B3-6610-4BD4-A1E6-E3C7CE9721F3}" destId="{17D49950-A875-4F55-98DC-2FE1242437EA}" srcOrd="1" destOrd="0" parTransId="{956FFD49-BC49-4736-ABA1-53A1148DFF66}" sibTransId="{6704E219-261F-4D44-8E1E-B30FCA24FF2F}"/>
    <dgm:cxn modelId="{CEB54374-C6C2-45F2-8C5D-2F3C24F16C47}" srcId="{5F8E93D3-310A-445B-A6A2-C1B7D7BCCF46}" destId="{0EE065F8-E238-4E64-8F15-2BD4BDD2E189}" srcOrd="2" destOrd="0" parTransId="{82B55E49-2F1C-4863-96FF-6D484EBFEBE0}" sibTransId="{B0AF3134-3EF9-4685-BFDD-9061FF3F6584}"/>
    <dgm:cxn modelId="{55240576-5343-4ECA-A03A-A5F9996147D9}" type="presOf" srcId="{17D49950-A875-4F55-98DC-2FE1242437EA}" destId="{61607E6A-C74F-44CA-B957-5481BFF2E4D2}" srcOrd="0" destOrd="0" presId="urn:microsoft.com/office/officeart/2008/layout/LinedList"/>
    <dgm:cxn modelId="{3909FF8D-8F3B-4AF9-8E86-7D9119F3C4A1}" type="presOf" srcId="{5F8E93D3-310A-445B-A6A2-C1B7D7BCCF46}" destId="{C82F5442-E47B-455C-94E1-84CC91B5E437}" srcOrd="0" destOrd="0" presId="urn:microsoft.com/office/officeart/2008/layout/LinedList"/>
    <dgm:cxn modelId="{4DFEF28F-ED86-4E05-806A-FF3E451FB03D}" srcId="{5F8E93D3-310A-445B-A6A2-C1B7D7BCCF46}" destId="{157F3226-CB78-44F2-AA9A-08AD73FBB758}" srcOrd="1" destOrd="0" parTransId="{6D38CEFF-E545-4443-9D3C-18DA41227773}" sibTransId="{EBD25236-3599-4D24-A111-629A21EFAC20}"/>
    <dgm:cxn modelId="{48404093-FE33-440E-9613-14730C69981D}" type="presOf" srcId="{C598E1A6-DF82-4F51-9D58-8B90D9559CF6}" destId="{0110DBE8-02BF-4CEA-A3F4-692BF44EAD95}" srcOrd="0" destOrd="0" presId="urn:microsoft.com/office/officeart/2008/layout/LinedList"/>
    <dgm:cxn modelId="{10F06193-3DD3-4898-8DAE-C838AB5245AD}" srcId="{4AC78404-C655-42DB-BE35-F1D6D5D14071}" destId="{1DA2F5E6-8057-49C4-948A-D0B95FE1DA78}" srcOrd="0" destOrd="0" parTransId="{804F65F6-4F2D-4D48-946A-FA827CD125D2}" sibTransId="{9B6634EB-12D3-415A-BD5D-021097FCC721}"/>
    <dgm:cxn modelId="{19949193-C2FE-48BC-ADCE-DDAE65DC05C1}" srcId="{C07A1B63-FB34-4E5C-B60C-8B88B3E9F95E}" destId="{6552DDE5-4D98-44BF-B46F-11E07B1B2F78}" srcOrd="1" destOrd="0" parTransId="{B47B044A-4955-4994-9AD1-555FBC2173E3}" sibTransId="{CB4AA1D9-2320-4248-8D8B-8D551F9EA1C8}"/>
    <dgm:cxn modelId="{23D1E997-6A83-4E0E-82AF-23768BD65BDB}" type="presOf" srcId="{A2081702-B2A8-4488-8D1E-43903B822146}" destId="{3068D331-5169-4FB8-8900-A43B295631C7}" srcOrd="0" destOrd="0" presId="urn:microsoft.com/office/officeart/2008/layout/LinedList"/>
    <dgm:cxn modelId="{2FA2B5A8-A5EA-4856-989B-145573799C1A}" type="presOf" srcId="{0EE065F8-E238-4E64-8F15-2BD4BDD2E189}" destId="{375BDF0B-5AFD-4209-BC52-4AC7FE0A65FA}" srcOrd="0" destOrd="0" presId="urn:microsoft.com/office/officeart/2008/layout/LinedList"/>
    <dgm:cxn modelId="{1D18D4B0-684C-4991-8CC3-C0A69FE6C0A0}" srcId="{C07A1B63-FB34-4E5C-B60C-8B88B3E9F95E}" destId="{A2081702-B2A8-4488-8D1E-43903B822146}" srcOrd="0" destOrd="0" parTransId="{1B62E780-6A47-4702-8F05-BF79BDB23472}" sibTransId="{D4903610-8A8C-44CD-8A94-E39A87FC11E1}"/>
    <dgm:cxn modelId="{7C1DD0B3-80A8-4AD2-81B3-CB33ADF337D7}" type="presOf" srcId="{FD0A2C2E-22AA-489E-8EC7-39B60B4CD4C9}" destId="{0FBF933D-53FE-4A94-ACB8-7FF9B424612B}" srcOrd="0" destOrd="0" presId="urn:microsoft.com/office/officeart/2008/layout/LinedList"/>
    <dgm:cxn modelId="{A07E4BCC-7472-403B-9D5D-1627AC0F41FA}" type="presOf" srcId="{1E57B03F-849D-47C9-9100-76A6D6C0C32E}" destId="{8CD6EB98-FA62-4478-B083-C6F0B523ED95}" srcOrd="0" destOrd="0" presId="urn:microsoft.com/office/officeart/2008/layout/LinedList"/>
    <dgm:cxn modelId="{BC1A9ACE-6226-47CF-9418-842BD9DB1148}" srcId="{D65894E0-89D0-4B2E-911A-61B5D949141A}" destId="{5F8E93D3-310A-445B-A6A2-C1B7D7BCCF46}" srcOrd="0" destOrd="0" parTransId="{2CA23395-00F4-4554-BE34-04E498037794}" sibTransId="{67FEBA4F-0D40-4473-85F5-D1FEB1F3506D}"/>
    <dgm:cxn modelId="{9746C1DF-59AC-47A3-9DF7-1EBBD84FAC1E}" srcId="{5F8E93D3-310A-445B-A6A2-C1B7D7BCCF46}" destId="{1E57B03F-849D-47C9-9100-76A6D6C0C32E}" srcOrd="0" destOrd="0" parTransId="{E5565C01-FFCF-43EE-A09F-87FDB9EA45A7}" sibTransId="{BB915BBE-D4F5-487A-84C2-BDD18FCAA513}"/>
    <dgm:cxn modelId="{F3DB46E9-FBFC-4C35-A6FD-93A3FF58E664}" srcId="{A923B8B3-6610-4BD4-A1E6-E3C7CE9721F3}" destId="{D9076ACC-EA5D-4AEF-87A7-2F75C0F822A8}" srcOrd="0" destOrd="0" parTransId="{7F098011-6976-4F05-9FC5-FD4F0E202AB2}" sibTransId="{F40100D7-27C5-4D5C-AA01-C206339E1153}"/>
    <dgm:cxn modelId="{3E1BF6E9-43AF-4DF1-A428-E13B3C0581A7}" srcId="{C598E1A6-DF82-4F51-9D58-8B90D9559CF6}" destId="{7383B0D6-9357-4F38-AE8A-03B424E1E2CD}" srcOrd="1" destOrd="0" parTransId="{A518F710-BDA4-4266-A9EA-1ECADDE4972A}" sibTransId="{1F72A59F-5457-4788-8E51-224E5A792319}"/>
    <dgm:cxn modelId="{5A46A2EE-2510-4641-AB18-F38E453EA5DB}" type="presOf" srcId="{1DA2F5E6-8057-49C4-948A-D0B95FE1DA78}" destId="{8CCA924E-871D-435D-90F1-9C5DAC80C7E2}" srcOrd="0" destOrd="0" presId="urn:microsoft.com/office/officeart/2008/layout/LinedList"/>
    <dgm:cxn modelId="{868DE6F5-13A4-4061-9474-41EC270DFE2A}" type="presOf" srcId="{8C33ADEF-0330-418F-A878-FDB5966D3F0D}" destId="{BD78652A-3961-4818-AD92-8EFA6EDD2C01}" srcOrd="0" destOrd="0" presId="urn:microsoft.com/office/officeart/2008/layout/LinedList"/>
    <dgm:cxn modelId="{93E6AFFD-DEA6-42AC-8EBA-0711459D5C86}" type="presOf" srcId="{9C4D8035-A79A-4968-98B6-5A2C9C56BBC5}" destId="{706423A0-BA13-4E4F-A654-569CC4FCE77E}" srcOrd="0" destOrd="0" presId="urn:microsoft.com/office/officeart/2008/layout/LinedList"/>
    <dgm:cxn modelId="{C283D403-4E1D-434C-B329-9A60D7B566E4}" type="presParOf" srcId="{BFDCD529-9B3A-4D1A-A065-D30EF3DB6F94}" destId="{D48B2F8F-CB42-4F9C-BAB4-55C3F88CA6C8}" srcOrd="0" destOrd="0" presId="urn:microsoft.com/office/officeart/2008/layout/LinedList"/>
    <dgm:cxn modelId="{AD8DAA2A-FEEC-4771-84B0-676D4BCA5E05}" type="presParOf" srcId="{BFDCD529-9B3A-4D1A-A065-D30EF3DB6F94}" destId="{F9538BC9-7F57-4AD8-B733-5114D6D68B8C}" srcOrd="1" destOrd="0" presId="urn:microsoft.com/office/officeart/2008/layout/LinedList"/>
    <dgm:cxn modelId="{B67A2B64-B946-44E7-8B1A-8A55E11D434E}" type="presParOf" srcId="{F9538BC9-7F57-4AD8-B733-5114D6D68B8C}" destId="{C82F5442-E47B-455C-94E1-84CC91B5E437}" srcOrd="0" destOrd="0" presId="urn:microsoft.com/office/officeart/2008/layout/LinedList"/>
    <dgm:cxn modelId="{D7DEE60A-758C-4FC3-A46D-FE3A43E7E491}" type="presParOf" srcId="{F9538BC9-7F57-4AD8-B733-5114D6D68B8C}" destId="{F66483C4-838C-44CC-8B8E-B9FDD8E81563}" srcOrd="1" destOrd="0" presId="urn:microsoft.com/office/officeart/2008/layout/LinedList"/>
    <dgm:cxn modelId="{7B8553DE-6012-42E6-ABC6-06B50761B13A}" type="presParOf" srcId="{F66483C4-838C-44CC-8B8E-B9FDD8E81563}" destId="{8F1DA8E2-E0B7-444B-8A54-1F571ED1A6AC}" srcOrd="0" destOrd="0" presId="urn:microsoft.com/office/officeart/2008/layout/LinedList"/>
    <dgm:cxn modelId="{75D19E88-3B5C-4329-970B-67A4319D1A9D}" type="presParOf" srcId="{F66483C4-838C-44CC-8B8E-B9FDD8E81563}" destId="{372AA86D-554A-4234-982A-1152318EDB11}" srcOrd="1" destOrd="0" presId="urn:microsoft.com/office/officeart/2008/layout/LinedList"/>
    <dgm:cxn modelId="{75F6F64E-8AE0-460F-9DFD-95EF037F2A75}" type="presParOf" srcId="{372AA86D-554A-4234-982A-1152318EDB11}" destId="{ADE705D9-F810-48F6-A2E4-5CDC8102BD68}" srcOrd="0" destOrd="0" presId="urn:microsoft.com/office/officeart/2008/layout/LinedList"/>
    <dgm:cxn modelId="{ED2A82BE-2518-4670-93AE-00FCD4CD953A}" type="presParOf" srcId="{372AA86D-554A-4234-982A-1152318EDB11}" destId="{8CD6EB98-FA62-4478-B083-C6F0B523ED95}" srcOrd="1" destOrd="0" presId="urn:microsoft.com/office/officeart/2008/layout/LinedList"/>
    <dgm:cxn modelId="{6FF7B826-033A-4C35-BD04-2374CD75312F}" type="presParOf" srcId="{372AA86D-554A-4234-982A-1152318EDB11}" destId="{A7E95FDE-E9EC-4368-9159-081273B599E2}" srcOrd="2" destOrd="0" presId="urn:microsoft.com/office/officeart/2008/layout/LinedList"/>
    <dgm:cxn modelId="{A4BB5967-C0B8-4580-AA6A-971B0ECF50FD}" type="presParOf" srcId="{F66483C4-838C-44CC-8B8E-B9FDD8E81563}" destId="{1639D7CA-233E-43BD-AA2D-8EC6879C9104}" srcOrd="2" destOrd="0" presId="urn:microsoft.com/office/officeart/2008/layout/LinedList"/>
    <dgm:cxn modelId="{8F2A4209-5C72-4FD8-97D2-C9B66BBF53EE}" type="presParOf" srcId="{F66483C4-838C-44CC-8B8E-B9FDD8E81563}" destId="{981F1491-4791-4A7F-BDE1-799F99924D87}" srcOrd="3" destOrd="0" presId="urn:microsoft.com/office/officeart/2008/layout/LinedList"/>
    <dgm:cxn modelId="{4086B5B3-7459-4716-8308-76430BCD1940}" type="presParOf" srcId="{F66483C4-838C-44CC-8B8E-B9FDD8E81563}" destId="{E2D970BC-F3A1-4108-92B8-88CC3ED2CDD3}" srcOrd="4" destOrd="0" presId="urn:microsoft.com/office/officeart/2008/layout/LinedList"/>
    <dgm:cxn modelId="{9268AA47-9ABD-4479-9FF3-70E0C7D7EAFE}" type="presParOf" srcId="{E2D970BC-F3A1-4108-92B8-88CC3ED2CDD3}" destId="{3CBA39A1-6DB7-43EB-8327-F77AA892B458}" srcOrd="0" destOrd="0" presId="urn:microsoft.com/office/officeart/2008/layout/LinedList"/>
    <dgm:cxn modelId="{EC74F4FB-2464-4C5C-8A4D-169232DA87B8}" type="presParOf" srcId="{E2D970BC-F3A1-4108-92B8-88CC3ED2CDD3}" destId="{F4A055A9-162D-4D6A-9E4D-C9C9C3D0975E}" srcOrd="1" destOrd="0" presId="urn:microsoft.com/office/officeart/2008/layout/LinedList"/>
    <dgm:cxn modelId="{5A38A681-5EBA-4B4E-AFA2-C2E7AA377F39}" type="presParOf" srcId="{E2D970BC-F3A1-4108-92B8-88CC3ED2CDD3}" destId="{AB534189-A42C-425A-B184-6A47CE0F1A51}" srcOrd="2" destOrd="0" presId="urn:microsoft.com/office/officeart/2008/layout/LinedList"/>
    <dgm:cxn modelId="{F334A773-7E4C-4129-AC8B-8E539D9ABA92}" type="presParOf" srcId="{F66483C4-838C-44CC-8B8E-B9FDD8E81563}" destId="{A217F57E-3ED1-4494-894F-C3D66A5AB570}" srcOrd="5" destOrd="0" presId="urn:microsoft.com/office/officeart/2008/layout/LinedList"/>
    <dgm:cxn modelId="{F032E699-384B-4C05-BE64-3E12511BA9C4}" type="presParOf" srcId="{F66483C4-838C-44CC-8B8E-B9FDD8E81563}" destId="{56E6A520-73A1-4B06-A762-C6F767EBB3A0}" srcOrd="6" destOrd="0" presId="urn:microsoft.com/office/officeart/2008/layout/LinedList"/>
    <dgm:cxn modelId="{25BFA887-7057-444B-8A37-2F175BB97C38}" type="presParOf" srcId="{F66483C4-838C-44CC-8B8E-B9FDD8E81563}" destId="{FDD78BCB-D036-4861-A343-40AD07F55DAB}" srcOrd="7" destOrd="0" presId="urn:microsoft.com/office/officeart/2008/layout/LinedList"/>
    <dgm:cxn modelId="{75EA42C5-4A99-4573-8A2D-8534497FA326}" type="presParOf" srcId="{FDD78BCB-D036-4861-A343-40AD07F55DAB}" destId="{B604C409-D267-45CE-B7D5-DAD38DFFC35E}" srcOrd="0" destOrd="0" presId="urn:microsoft.com/office/officeart/2008/layout/LinedList"/>
    <dgm:cxn modelId="{83F0A043-7745-4913-AB71-7C0FD2504866}" type="presParOf" srcId="{FDD78BCB-D036-4861-A343-40AD07F55DAB}" destId="{375BDF0B-5AFD-4209-BC52-4AC7FE0A65FA}" srcOrd="1" destOrd="0" presId="urn:microsoft.com/office/officeart/2008/layout/LinedList"/>
    <dgm:cxn modelId="{6991D006-3EA8-494A-89A9-4C1810403857}" type="presParOf" srcId="{FDD78BCB-D036-4861-A343-40AD07F55DAB}" destId="{C5B087F7-4322-4EAB-B04F-BFB96B1173E4}" srcOrd="2" destOrd="0" presId="urn:microsoft.com/office/officeart/2008/layout/LinedList"/>
    <dgm:cxn modelId="{754495BB-14FF-4901-A4C0-EAA878D34EAA}" type="presParOf" srcId="{F66483C4-838C-44CC-8B8E-B9FDD8E81563}" destId="{9146BB9F-184C-4076-BC8F-A5326464E3FB}" srcOrd="8" destOrd="0" presId="urn:microsoft.com/office/officeart/2008/layout/LinedList"/>
    <dgm:cxn modelId="{5A4C8DFE-5D6E-4C19-92A9-1BBF896174B9}" type="presParOf" srcId="{F66483C4-838C-44CC-8B8E-B9FDD8E81563}" destId="{3274A2A5-D4CE-46A4-A7F3-6807BA5958B7}" srcOrd="9" destOrd="0" presId="urn:microsoft.com/office/officeart/2008/layout/LinedList"/>
    <dgm:cxn modelId="{089BC851-0D22-4ABE-8CF4-FCA414574229}" type="presParOf" srcId="{BFDCD529-9B3A-4D1A-A065-D30EF3DB6F94}" destId="{C4E1E1C2-9E82-480B-8FEF-3EA76163FD40}" srcOrd="2" destOrd="0" presId="urn:microsoft.com/office/officeart/2008/layout/LinedList"/>
    <dgm:cxn modelId="{F011AA29-0710-477E-9C01-87E5DC71D51C}" type="presParOf" srcId="{BFDCD529-9B3A-4D1A-A065-D30EF3DB6F94}" destId="{040E6474-A441-41AD-91FF-74A060158803}" srcOrd="3" destOrd="0" presId="urn:microsoft.com/office/officeart/2008/layout/LinedList"/>
    <dgm:cxn modelId="{C51185BE-A5EE-4F38-80B8-027D024AA3C0}" type="presParOf" srcId="{040E6474-A441-41AD-91FF-74A060158803}" destId="{0110DBE8-02BF-4CEA-A3F4-692BF44EAD95}" srcOrd="0" destOrd="0" presId="urn:microsoft.com/office/officeart/2008/layout/LinedList"/>
    <dgm:cxn modelId="{2B8B540B-F9D2-4421-B07D-87C4367C402C}" type="presParOf" srcId="{040E6474-A441-41AD-91FF-74A060158803}" destId="{23A2A2CF-14AC-4CC5-BE44-A4CCCBB8DD34}" srcOrd="1" destOrd="0" presId="urn:microsoft.com/office/officeart/2008/layout/LinedList"/>
    <dgm:cxn modelId="{78942077-0DF9-49D8-ADA1-BF99636A8675}" type="presParOf" srcId="{23A2A2CF-14AC-4CC5-BE44-A4CCCBB8DD34}" destId="{7D1F6ED3-04A2-4753-B938-D1ED9F4FD3ED}" srcOrd="0" destOrd="0" presId="urn:microsoft.com/office/officeart/2008/layout/LinedList"/>
    <dgm:cxn modelId="{DE218AD5-79E2-4EA3-A223-DA474B46159E}" type="presParOf" srcId="{23A2A2CF-14AC-4CC5-BE44-A4CCCBB8DD34}" destId="{C832350B-B455-4636-A604-20A875282ADB}" srcOrd="1" destOrd="0" presId="urn:microsoft.com/office/officeart/2008/layout/LinedList"/>
    <dgm:cxn modelId="{272E58AB-CF5D-46B2-B995-78D92C9CBB7D}" type="presParOf" srcId="{C832350B-B455-4636-A604-20A875282ADB}" destId="{C2C9B3C2-6226-4872-B1EF-02A196AEF1E8}" srcOrd="0" destOrd="0" presId="urn:microsoft.com/office/officeart/2008/layout/LinedList"/>
    <dgm:cxn modelId="{8262CBE7-80C3-4800-BEB7-7A5312695ABB}" type="presParOf" srcId="{C832350B-B455-4636-A604-20A875282ADB}" destId="{BD78652A-3961-4818-AD92-8EFA6EDD2C01}" srcOrd="1" destOrd="0" presId="urn:microsoft.com/office/officeart/2008/layout/LinedList"/>
    <dgm:cxn modelId="{B205A640-501F-46C0-B8E1-2595BC2FCE8F}" type="presParOf" srcId="{C832350B-B455-4636-A604-20A875282ADB}" destId="{5C900F7C-69ED-4105-BFE7-57CCB8C64528}" srcOrd="2" destOrd="0" presId="urn:microsoft.com/office/officeart/2008/layout/LinedList"/>
    <dgm:cxn modelId="{314EC1A8-7AF2-4E9B-91CA-D3C9AD59EF88}" type="presParOf" srcId="{23A2A2CF-14AC-4CC5-BE44-A4CCCBB8DD34}" destId="{B75B904E-9FF4-4F2F-8811-8847FEE0C744}" srcOrd="2" destOrd="0" presId="urn:microsoft.com/office/officeart/2008/layout/LinedList"/>
    <dgm:cxn modelId="{51EEB51B-9231-459F-B04B-464B16D288DF}" type="presParOf" srcId="{23A2A2CF-14AC-4CC5-BE44-A4CCCBB8DD34}" destId="{1A49CE54-D6BC-4CF1-B583-19E3EF994459}" srcOrd="3" destOrd="0" presId="urn:microsoft.com/office/officeart/2008/layout/LinedList"/>
    <dgm:cxn modelId="{0FF3C73A-B8CC-4694-8B5F-C2C978F9B0A4}" type="presParOf" srcId="{23A2A2CF-14AC-4CC5-BE44-A4CCCBB8DD34}" destId="{3AE58132-154A-434C-8C9D-C5A119F438C8}" srcOrd="4" destOrd="0" presId="urn:microsoft.com/office/officeart/2008/layout/LinedList"/>
    <dgm:cxn modelId="{3862CD97-C680-4795-B945-B52A5664B6A3}" type="presParOf" srcId="{3AE58132-154A-434C-8C9D-C5A119F438C8}" destId="{FD2DDBA1-9D32-48AB-BB9C-538582891DEB}" srcOrd="0" destOrd="0" presId="urn:microsoft.com/office/officeart/2008/layout/LinedList"/>
    <dgm:cxn modelId="{7FECEE6D-928B-47D4-B8A8-C209CDEB539A}" type="presParOf" srcId="{3AE58132-154A-434C-8C9D-C5A119F438C8}" destId="{ADC9B885-78EF-4054-BCEF-CE54D9ACDE5D}" srcOrd="1" destOrd="0" presId="urn:microsoft.com/office/officeart/2008/layout/LinedList"/>
    <dgm:cxn modelId="{7E62DBFB-5A22-4EDA-868D-5C92E965316C}" type="presParOf" srcId="{3AE58132-154A-434C-8C9D-C5A119F438C8}" destId="{C68769F4-F706-470F-8C8D-6ACAC3358055}" srcOrd="2" destOrd="0" presId="urn:microsoft.com/office/officeart/2008/layout/LinedList"/>
    <dgm:cxn modelId="{0F0AA655-3FFC-41F0-A6C9-04C41D67A4D8}" type="presParOf" srcId="{23A2A2CF-14AC-4CC5-BE44-A4CCCBB8DD34}" destId="{E273EE33-B8C7-4714-B564-55A21D1C0AA6}" srcOrd="5" destOrd="0" presId="urn:microsoft.com/office/officeart/2008/layout/LinedList"/>
    <dgm:cxn modelId="{C990264D-2D7D-4039-AB66-9B72E5F075AB}" type="presParOf" srcId="{23A2A2CF-14AC-4CC5-BE44-A4CCCBB8DD34}" destId="{93FE4F02-A07A-4F18-8605-C994B786E394}" srcOrd="6" destOrd="0" presId="urn:microsoft.com/office/officeart/2008/layout/LinedList"/>
    <dgm:cxn modelId="{7E313F6D-F554-4F2F-94C1-9C91A2669ABD}" type="presParOf" srcId="{23A2A2CF-14AC-4CC5-BE44-A4CCCBB8DD34}" destId="{D1F31E2F-90E7-47EE-9FEF-CDEBA6F45EBE}" srcOrd="7" destOrd="0" presId="urn:microsoft.com/office/officeart/2008/layout/LinedList"/>
    <dgm:cxn modelId="{3D51F4D5-B706-4F5F-BDC2-5F37767D989E}" type="presParOf" srcId="{D1F31E2F-90E7-47EE-9FEF-CDEBA6F45EBE}" destId="{09BBF56C-7963-4122-89FE-4E7FC48D5261}" srcOrd="0" destOrd="0" presId="urn:microsoft.com/office/officeart/2008/layout/LinedList"/>
    <dgm:cxn modelId="{6175B24D-FA31-420B-BD20-CBE2E1719A07}" type="presParOf" srcId="{D1F31E2F-90E7-47EE-9FEF-CDEBA6F45EBE}" destId="{706423A0-BA13-4E4F-A654-569CC4FCE77E}" srcOrd="1" destOrd="0" presId="urn:microsoft.com/office/officeart/2008/layout/LinedList"/>
    <dgm:cxn modelId="{C5FE8209-15D8-4CA0-8BA9-F19F7EB5B1A4}" type="presParOf" srcId="{D1F31E2F-90E7-47EE-9FEF-CDEBA6F45EBE}" destId="{D37132E2-0D2E-49AA-9C9A-331D504089EE}" srcOrd="2" destOrd="0" presId="urn:microsoft.com/office/officeart/2008/layout/LinedList"/>
    <dgm:cxn modelId="{18E55531-7CC1-4232-8C97-0CF4B7C47515}" type="presParOf" srcId="{23A2A2CF-14AC-4CC5-BE44-A4CCCBB8DD34}" destId="{2A8A8F01-16E9-4251-9BA9-E4663CE56C0D}" srcOrd="8" destOrd="0" presId="urn:microsoft.com/office/officeart/2008/layout/LinedList"/>
    <dgm:cxn modelId="{C6A49E26-3AF2-4B79-8408-74F501E532FE}" type="presParOf" srcId="{23A2A2CF-14AC-4CC5-BE44-A4CCCBB8DD34}" destId="{91D28D9D-174E-4AED-89E8-FA417686AA15}" srcOrd="9" destOrd="0" presId="urn:microsoft.com/office/officeart/2008/layout/LinedList"/>
    <dgm:cxn modelId="{1E6E311D-F02B-4D40-9C63-17A230B716E9}" type="presParOf" srcId="{BFDCD529-9B3A-4D1A-A065-D30EF3DB6F94}" destId="{CE9766C5-5B6C-49C1-A4F7-573BC27325D1}" srcOrd="4" destOrd="0" presId="urn:microsoft.com/office/officeart/2008/layout/LinedList"/>
    <dgm:cxn modelId="{AB811A7A-4926-4D84-AFE6-E2671364C0ED}" type="presParOf" srcId="{BFDCD529-9B3A-4D1A-A065-D30EF3DB6F94}" destId="{C55A54AF-1594-44CB-B653-292C671D0766}" srcOrd="5" destOrd="0" presId="urn:microsoft.com/office/officeart/2008/layout/LinedList"/>
    <dgm:cxn modelId="{854EF133-DDDE-47B0-BC94-509A4129B41B}" type="presParOf" srcId="{C55A54AF-1594-44CB-B653-292C671D0766}" destId="{8CAFDD62-EC26-4DCE-95D3-F6F8AD6E4168}" srcOrd="0" destOrd="0" presId="urn:microsoft.com/office/officeart/2008/layout/LinedList"/>
    <dgm:cxn modelId="{54A02DC6-AD5E-4CD9-813D-2CECB47FCCAF}" type="presParOf" srcId="{C55A54AF-1594-44CB-B653-292C671D0766}" destId="{997E54A0-C962-4FF6-A743-55F09C4C8995}" srcOrd="1" destOrd="0" presId="urn:microsoft.com/office/officeart/2008/layout/LinedList"/>
    <dgm:cxn modelId="{94A2140C-393C-453F-859B-ADCEF1548D19}" type="presParOf" srcId="{997E54A0-C962-4FF6-A743-55F09C4C8995}" destId="{FD6B4187-7261-4314-AB9E-5191926ED46C}" srcOrd="0" destOrd="0" presId="urn:microsoft.com/office/officeart/2008/layout/LinedList"/>
    <dgm:cxn modelId="{5E99BC76-0639-4823-8D42-3248CAE32711}" type="presParOf" srcId="{997E54A0-C962-4FF6-A743-55F09C4C8995}" destId="{D4565E55-91BA-4FA8-84E5-57D052675619}" srcOrd="1" destOrd="0" presId="urn:microsoft.com/office/officeart/2008/layout/LinedList"/>
    <dgm:cxn modelId="{2C54165C-C13D-41E3-AA54-FF19B5B9BF90}" type="presParOf" srcId="{D4565E55-91BA-4FA8-84E5-57D052675619}" destId="{32A4F899-7A76-4731-9AB1-34FF38D4E953}" srcOrd="0" destOrd="0" presId="urn:microsoft.com/office/officeart/2008/layout/LinedList"/>
    <dgm:cxn modelId="{A85F8AA3-12FE-4B63-B888-4ABD74D8D51F}" type="presParOf" srcId="{D4565E55-91BA-4FA8-84E5-57D052675619}" destId="{3068D331-5169-4FB8-8900-A43B295631C7}" srcOrd="1" destOrd="0" presId="urn:microsoft.com/office/officeart/2008/layout/LinedList"/>
    <dgm:cxn modelId="{0DB2B089-C44F-4FBC-AAB1-B389CE7304A6}" type="presParOf" srcId="{D4565E55-91BA-4FA8-84E5-57D052675619}" destId="{C27A3807-FDD8-4A22-9DA5-BD62313644B0}" srcOrd="2" destOrd="0" presId="urn:microsoft.com/office/officeart/2008/layout/LinedList"/>
    <dgm:cxn modelId="{1DB88A07-FD57-4204-96A2-3EE54AC9B662}" type="presParOf" srcId="{997E54A0-C962-4FF6-A743-55F09C4C8995}" destId="{B773091C-1EB6-4C27-9BB2-26FA3AF152F9}" srcOrd="2" destOrd="0" presId="urn:microsoft.com/office/officeart/2008/layout/LinedList"/>
    <dgm:cxn modelId="{7C96F01F-EDD2-4D69-9C76-65F6A2723428}" type="presParOf" srcId="{997E54A0-C962-4FF6-A743-55F09C4C8995}" destId="{09824A33-2E35-4BAD-804A-38A4AE723168}" srcOrd="3" destOrd="0" presId="urn:microsoft.com/office/officeart/2008/layout/LinedList"/>
    <dgm:cxn modelId="{9E513553-84D3-4266-90D7-9C724AD3886B}" type="presParOf" srcId="{997E54A0-C962-4FF6-A743-55F09C4C8995}" destId="{7179941F-53B6-4455-BC22-8B79E7DE825E}" srcOrd="4" destOrd="0" presId="urn:microsoft.com/office/officeart/2008/layout/LinedList"/>
    <dgm:cxn modelId="{3EBF6CA2-76EE-444F-A2ED-991B69C6FCF3}" type="presParOf" srcId="{7179941F-53B6-4455-BC22-8B79E7DE825E}" destId="{43B0CC35-E54C-404A-8C77-F4B38F2F7529}" srcOrd="0" destOrd="0" presId="urn:microsoft.com/office/officeart/2008/layout/LinedList"/>
    <dgm:cxn modelId="{625DF708-1AE1-4721-B417-E22C34A48EAB}" type="presParOf" srcId="{7179941F-53B6-4455-BC22-8B79E7DE825E}" destId="{F7A4B9BE-90C5-4EF8-B6B8-B330179CF77E}" srcOrd="1" destOrd="0" presId="urn:microsoft.com/office/officeart/2008/layout/LinedList"/>
    <dgm:cxn modelId="{9E9F807D-16DC-4D44-BD3D-1BA6C237D918}" type="presParOf" srcId="{7179941F-53B6-4455-BC22-8B79E7DE825E}" destId="{D5ABBFDE-BB25-4F0E-BB9D-E5B5743DD01A}" srcOrd="2" destOrd="0" presId="urn:microsoft.com/office/officeart/2008/layout/LinedList"/>
    <dgm:cxn modelId="{1C5CADE2-16F3-4B93-A660-B797ABFD2E81}" type="presParOf" srcId="{997E54A0-C962-4FF6-A743-55F09C4C8995}" destId="{6F8B535C-80F1-40DC-A09E-2A7058541A44}" srcOrd="5" destOrd="0" presId="urn:microsoft.com/office/officeart/2008/layout/LinedList"/>
    <dgm:cxn modelId="{0B077068-FF60-4FFA-9ED2-C2C1B734689B}" type="presParOf" srcId="{997E54A0-C962-4FF6-A743-55F09C4C8995}" destId="{91F54CAC-B3BF-49DF-B72C-2B9039AEC584}" srcOrd="6" destOrd="0" presId="urn:microsoft.com/office/officeart/2008/layout/LinedList"/>
    <dgm:cxn modelId="{DF0D5209-EEB5-4A1A-8D79-CE5173DB65D6}" type="presParOf" srcId="{BFDCD529-9B3A-4D1A-A065-D30EF3DB6F94}" destId="{FD2F86FA-02C6-4C3D-8C87-BF94D7F63774}" srcOrd="6" destOrd="0" presId="urn:microsoft.com/office/officeart/2008/layout/LinedList"/>
    <dgm:cxn modelId="{7D2CEF52-FD4C-4060-B32F-E6F8FA480C17}" type="presParOf" srcId="{BFDCD529-9B3A-4D1A-A065-D30EF3DB6F94}" destId="{932DBEDC-8B44-4F55-9871-357E840D74BD}" srcOrd="7" destOrd="0" presId="urn:microsoft.com/office/officeart/2008/layout/LinedList"/>
    <dgm:cxn modelId="{924A9736-B9A1-4C37-849F-24F03A7DC8A4}" type="presParOf" srcId="{932DBEDC-8B44-4F55-9871-357E840D74BD}" destId="{1632916F-68FB-44C3-A3E2-3528FE32DC12}" srcOrd="0" destOrd="0" presId="urn:microsoft.com/office/officeart/2008/layout/LinedList"/>
    <dgm:cxn modelId="{1CFC4B41-2D10-44E4-A3D9-02A054422DC9}" type="presParOf" srcId="{932DBEDC-8B44-4F55-9871-357E840D74BD}" destId="{CC8D66A3-32FB-4DD2-9BC7-559B1E9913B5}" srcOrd="1" destOrd="0" presId="urn:microsoft.com/office/officeart/2008/layout/LinedList"/>
    <dgm:cxn modelId="{C63F7160-1D0D-470F-8F58-9AACF118F06E}" type="presParOf" srcId="{CC8D66A3-32FB-4DD2-9BC7-559B1E9913B5}" destId="{633D3942-860E-490A-8C91-E92522CEE5C6}" srcOrd="0" destOrd="0" presId="urn:microsoft.com/office/officeart/2008/layout/LinedList"/>
    <dgm:cxn modelId="{22292BFE-854A-4AE7-983E-E895F9A1ED63}" type="presParOf" srcId="{CC8D66A3-32FB-4DD2-9BC7-559B1E9913B5}" destId="{7E97DCBB-0CFD-4525-93E8-69C6D5A4702B}" srcOrd="1" destOrd="0" presId="urn:microsoft.com/office/officeart/2008/layout/LinedList"/>
    <dgm:cxn modelId="{A4F03134-E123-4F50-BE2D-B95C3A15AAD6}" type="presParOf" srcId="{7E97DCBB-0CFD-4525-93E8-69C6D5A4702B}" destId="{163A3A26-682F-4A38-98EA-DAA3FA743669}" srcOrd="0" destOrd="0" presId="urn:microsoft.com/office/officeart/2008/layout/LinedList"/>
    <dgm:cxn modelId="{A84E9D32-3644-43F4-930A-570B64F7C647}" type="presParOf" srcId="{7E97DCBB-0CFD-4525-93E8-69C6D5A4702B}" destId="{8CCA924E-871D-435D-90F1-9C5DAC80C7E2}" srcOrd="1" destOrd="0" presId="urn:microsoft.com/office/officeart/2008/layout/LinedList"/>
    <dgm:cxn modelId="{569F26E5-E481-4916-A1ED-28F6054F6999}" type="presParOf" srcId="{7E97DCBB-0CFD-4525-93E8-69C6D5A4702B}" destId="{600D9BE2-AAE5-4408-BF75-1674EBB725DF}" srcOrd="2" destOrd="0" presId="urn:microsoft.com/office/officeart/2008/layout/LinedList"/>
    <dgm:cxn modelId="{36C15EC1-D2D6-455F-BE43-11D71B2CD117}" type="presParOf" srcId="{CC8D66A3-32FB-4DD2-9BC7-559B1E9913B5}" destId="{AC700347-2D4A-4B4B-84D6-4B1C3B959012}" srcOrd="2" destOrd="0" presId="urn:microsoft.com/office/officeart/2008/layout/LinedList"/>
    <dgm:cxn modelId="{72752661-6430-4E65-9933-5B8DF18535E4}" type="presParOf" srcId="{CC8D66A3-32FB-4DD2-9BC7-559B1E9913B5}" destId="{B42B2908-318D-4A24-AB78-67AD720488D7}" srcOrd="3" destOrd="0" presId="urn:microsoft.com/office/officeart/2008/layout/LinedList"/>
    <dgm:cxn modelId="{17676014-0F5B-4E9D-9639-C587EBD18A7D}" type="presParOf" srcId="{CC8D66A3-32FB-4DD2-9BC7-559B1E9913B5}" destId="{78C398DD-E2C2-4670-967D-DFC25BF97332}" srcOrd="4" destOrd="0" presId="urn:microsoft.com/office/officeart/2008/layout/LinedList"/>
    <dgm:cxn modelId="{73A439C4-1EDB-4002-9D24-6C7E90641CFF}" type="presParOf" srcId="{78C398DD-E2C2-4670-967D-DFC25BF97332}" destId="{02670AC9-7A58-496E-8846-15A9FB675463}" srcOrd="0" destOrd="0" presId="urn:microsoft.com/office/officeart/2008/layout/LinedList"/>
    <dgm:cxn modelId="{CAF5996A-4F1F-4FEF-9CE3-05963447CB10}" type="presParOf" srcId="{78C398DD-E2C2-4670-967D-DFC25BF97332}" destId="{0FBF933D-53FE-4A94-ACB8-7FF9B424612B}" srcOrd="1" destOrd="0" presId="urn:microsoft.com/office/officeart/2008/layout/LinedList"/>
    <dgm:cxn modelId="{2C26E334-9066-40E6-A4B0-E3D4D0C92F57}" type="presParOf" srcId="{78C398DD-E2C2-4670-967D-DFC25BF97332}" destId="{8C1BC2C5-44ED-46B9-B33C-ED9572D3B387}" srcOrd="2" destOrd="0" presId="urn:microsoft.com/office/officeart/2008/layout/LinedList"/>
    <dgm:cxn modelId="{1FC16A85-0021-4989-87A0-B636F6342262}" type="presParOf" srcId="{CC8D66A3-32FB-4DD2-9BC7-559B1E9913B5}" destId="{216A851B-B283-4878-9DA3-2377C77B3438}" srcOrd="5" destOrd="0" presId="urn:microsoft.com/office/officeart/2008/layout/LinedList"/>
    <dgm:cxn modelId="{FEDAA15A-E265-466C-B8AE-61C02BA6728A}" type="presParOf" srcId="{CC8D66A3-32FB-4DD2-9BC7-559B1E9913B5}" destId="{E2DF711C-78A6-4BA4-87B1-57D661CB9B65}" srcOrd="6" destOrd="0" presId="urn:microsoft.com/office/officeart/2008/layout/LinedList"/>
    <dgm:cxn modelId="{FF31004E-6DC3-4A3B-B4F6-B25B24A7595C}" type="presParOf" srcId="{BFDCD529-9B3A-4D1A-A065-D30EF3DB6F94}" destId="{2F941B85-E1C3-4312-A291-D129F6A20F30}" srcOrd="8" destOrd="0" presId="urn:microsoft.com/office/officeart/2008/layout/LinedList"/>
    <dgm:cxn modelId="{398E30CC-B2FC-4B69-A358-877B3512ADD8}" type="presParOf" srcId="{BFDCD529-9B3A-4D1A-A065-D30EF3DB6F94}" destId="{0808D6BF-ADFE-43B5-B4A1-8A50AFFFFD1B}" srcOrd="9" destOrd="0" presId="urn:microsoft.com/office/officeart/2008/layout/LinedList"/>
    <dgm:cxn modelId="{621A2F26-DCBC-4284-A086-72B5322711DB}" type="presParOf" srcId="{0808D6BF-ADFE-43B5-B4A1-8A50AFFFFD1B}" destId="{D105B58D-1257-47A1-9A2A-50DF87388A85}" srcOrd="0" destOrd="0" presId="urn:microsoft.com/office/officeart/2008/layout/LinedList"/>
    <dgm:cxn modelId="{7AA6E0AD-037C-419F-B01C-D90490BFB969}" type="presParOf" srcId="{0808D6BF-ADFE-43B5-B4A1-8A50AFFFFD1B}" destId="{4BEC766C-366C-4F81-A88F-A2BDEC7DA2F2}" srcOrd="1" destOrd="0" presId="urn:microsoft.com/office/officeart/2008/layout/LinedList"/>
    <dgm:cxn modelId="{27C04C92-12D4-47BA-9203-D77DE8D72DED}" type="presParOf" srcId="{4BEC766C-366C-4F81-A88F-A2BDEC7DA2F2}" destId="{C952A601-A669-4FCA-A419-3E3F4A9710C5}" srcOrd="0" destOrd="0" presId="urn:microsoft.com/office/officeart/2008/layout/LinedList"/>
    <dgm:cxn modelId="{11A49CE1-2DB2-4F63-8DB6-F53220E9AE3D}" type="presParOf" srcId="{4BEC766C-366C-4F81-A88F-A2BDEC7DA2F2}" destId="{25501E05-B919-4F7F-9223-EFC4B8348CFC}" srcOrd="1" destOrd="0" presId="urn:microsoft.com/office/officeart/2008/layout/LinedList"/>
    <dgm:cxn modelId="{441EB7D0-97C2-451F-AE3E-3032937976FE}" type="presParOf" srcId="{25501E05-B919-4F7F-9223-EFC4B8348CFC}" destId="{9F2D3513-2CE5-4851-8FA0-9AC20D820E49}" srcOrd="0" destOrd="0" presId="urn:microsoft.com/office/officeart/2008/layout/LinedList"/>
    <dgm:cxn modelId="{3C982353-946B-4D95-9F9B-B7CC400BD85F}" type="presParOf" srcId="{25501E05-B919-4F7F-9223-EFC4B8348CFC}" destId="{7D993182-C6AF-40D9-B167-A77F256C4F20}" srcOrd="1" destOrd="0" presId="urn:microsoft.com/office/officeart/2008/layout/LinedList"/>
    <dgm:cxn modelId="{1C51EC3E-0FE2-43E1-9F34-553E24CDC4C9}" type="presParOf" srcId="{25501E05-B919-4F7F-9223-EFC4B8348CFC}" destId="{8CD1439F-ED0E-4CCC-AFEC-9BD9E17444D4}" srcOrd="2" destOrd="0" presId="urn:microsoft.com/office/officeart/2008/layout/LinedList"/>
    <dgm:cxn modelId="{316C41CD-6D0A-4469-8F53-46D3C9D955CC}" type="presParOf" srcId="{4BEC766C-366C-4F81-A88F-A2BDEC7DA2F2}" destId="{B189CE4F-F342-4019-B674-2518EB988E94}" srcOrd="2" destOrd="0" presId="urn:microsoft.com/office/officeart/2008/layout/LinedList"/>
    <dgm:cxn modelId="{3495BA55-A792-4C62-B06B-3142C1926C11}" type="presParOf" srcId="{4BEC766C-366C-4F81-A88F-A2BDEC7DA2F2}" destId="{348F6B43-EB2D-47A1-92E7-890E0AE5B18C}" srcOrd="3" destOrd="0" presId="urn:microsoft.com/office/officeart/2008/layout/LinedList"/>
    <dgm:cxn modelId="{018254EA-FBD0-4A48-AACE-F312B599C3BD}" type="presParOf" srcId="{4BEC766C-366C-4F81-A88F-A2BDEC7DA2F2}" destId="{A5A71A39-1400-436C-8CD8-519428B7BB7B}" srcOrd="4" destOrd="0" presId="urn:microsoft.com/office/officeart/2008/layout/LinedList"/>
    <dgm:cxn modelId="{66A415D0-91A4-4574-9FF3-688D51AA95C9}" type="presParOf" srcId="{A5A71A39-1400-436C-8CD8-519428B7BB7B}" destId="{3536B7BE-2E40-4B00-8B67-903E4A1B0699}" srcOrd="0" destOrd="0" presId="urn:microsoft.com/office/officeart/2008/layout/LinedList"/>
    <dgm:cxn modelId="{FFF1611B-78B3-4ABF-B040-DC564F8CB069}" type="presParOf" srcId="{A5A71A39-1400-436C-8CD8-519428B7BB7B}" destId="{61607E6A-C74F-44CA-B957-5481BFF2E4D2}" srcOrd="1" destOrd="0" presId="urn:microsoft.com/office/officeart/2008/layout/LinedList"/>
    <dgm:cxn modelId="{83F96747-50C0-4952-A7D1-9FC628530B42}" type="presParOf" srcId="{A5A71A39-1400-436C-8CD8-519428B7BB7B}" destId="{11CFB086-B854-461F-A724-BEE91147F41D}" srcOrd="2" destOrd="0" presId="urn:microsoft.com/office/officeart/2008/layout/LinedList"/>
    <dgm:cxn modelId="{7037D1CF-D6DB-4BB7-8F09-4050956BCF3C}" type="presParOf" srcId="{4BEC766C-366C-4F81-A88F-A2BDEC7DA2F2}" destId="{6F725F6F-597F-4351-8406-5EE2204B31E0}" srcOrd="5" destOrd="0" presId="urn:microsoft.com/office/officeart/2008/layout/LinedList"/>
    <dgm:cxn modelId="{31604932-4080-450C-8230-792F294FEAF2}" type="presParOf" srcId="{4BEC766C-366C-4F81-A88F-A2BDEC7DA2F2}" destId="{B24B6A6E-6E4F-49B4-956A-C829A90C8A70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A7A57-114C-45EC-B8EF-287C05000E38}">
      <dsp:nvSpPr>
        <dsp:cNvPr id="0" name=""/>
        <dsp:cNvSpPr/>
      </dsp:nvSpPr>
      <dsp:spPr>
        <a:xfrm rot="5400000">
          <a:off x="-156634" y="157669"/>
          <a:ext cx="1044230" cy="73096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sp:txBody>
      <dsp:txXfrm rot="-5400000">
        <a:off x="1" y="366516"/>
        <a:ext cx="730961" cy="313269"/>
      </dsp:txXfrm>
    </dsp:sp>
    <dsp:sp modelId="{ABEB3C64-F7BA-4E49-A648-A5040131B2A1}">
      <dsp:nvSpPr>
        <dsp:cNvPr id="0" name=""/>
        <dsp:cNvSpPr/>
      </dsp:nvSpPr>
      <dsp:spPr>
        <a:xfrm rot="5400000">
          <a:off x="3503860" y="-2771864"/>
          <a:ext cx="678750" cy="62245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Giới</a:t>
          </a: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thiệu</a:t>
          </a: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dự</a:t>
          </a: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án</a:t>
          </a: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	</a:t>
          </a:r>
        </a:p>
      </dsp:txBody>
      <dsp:txXfrm rot="-5400000">
        <a:off x="730962" y="34168"/>
        <a:ext cx="6191413" cy="612482"/>
      </dsp:txXfrm>
    </dsp:sp>
    <dsp:sp modelId="{255B92CE-7460-42DA-9E7C-BB5662BFED94}">
      <dsp:nvSpPr>
        <dsp:cNvPr id="0" name=""/>
        <dsp:cNvSpPr/>
      </dsp:nvSpPr>
      <dsp:spPr>
        <a:xfrm rot="5400000">
          <a:off x="-156634" y="1084196"/>
          <a:ext cx="1044230" cy="730961"/>
        </a:xfrm>
        <a:prstGeom prst="chevron">
          <a:avLst/>
        </a:prstGeom>
        <a:solidFill>
          <a:schemeClr val="accent2">
            <a:hueOff val="3238796"/>
            <a:satOff val="-5320"/>
            <a:lumOff val="-7059"/>
            <a:alphaOff val="0"/>
          </a:schemeClr>
        </a:solidFill>
        <a:ln w="25400" cap="flat" cmpd="sng" algn="ctr">
          <a:solidFill>
            <a:schemeClr val="accent2">
              <a:hueOff val="3238796"/>
              <a:satOff val="-5320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sp:txBody>
      <dsp:txXfrm rot="-5400000">
        <a:off x="1" y="1293043"/>
        <a:ext cx="730961" cy="313269"/>
      </dsp:txXfrm>
    </dsp:sp>
    <dsp:sp modelId="{0751608F-66E0-4012-9637-F2FD36CC6717}">
      <dsp:nvSpPr>
        <dsp:cNvPr id="0" name=""/>
        <dsp:cNvSpPr/>
      </dsp:nvSpPr>
      <dsp:spPr>
        <a:xfrm rot="5400000">
          <a:off x="3503860" y="-1845336"/>
          <a:ext cx="678750" cy="62245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238796"/>
              <a:satOff val="-5320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Tiến</a:t>
          </a:r>
          <a:r>
            <a:rPr lang="en-US" sz="1800" kern="12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trình</a:t>
          </a:r>
          <a:r>
            <a:rPr lang="en-US" sz="1800" kern="12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thực</a:t>
          </a:r>
          <a:r>
            <a:rPr lang="en-US" sz="1800" kern="12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hiện</a:t>
          </a:r>
          <a:r>
            <a:rPr lang="en-US" sz="1800" kern="12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dự</a:t>
          </a:r>
          <a:r>
            <a:rPr lang="en-US" sz="1800" kern="12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án</a:t>
          </a:r>
          <a:endParaRPr lang="en-US" sz="1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730962" y="960696"/>
        <a:ext cx="6191413" cy="612482"/>
      </dsp:txXfrm>
    </dsp:sp>
    <dsp:sp modelId="{3F925616-09B9-49E2-B72D-EB32CD599F0C}">
      <dsp:nvSpPr>
        <dsp:cNvPr id="0" name=""/>
        <dsp:cNvSpPr/>
      </dsp:nvSpPr>
      <dsp:spPr>
        <a:xfrm rot="5400000">
          <a:off x="-156634" y="2010724"/>
          <a:ext cx="1044230" cy="730961"/>
        </a:xfrm>
        <a:prstGeom prst="chevron">
          <a:avLst/>
        </a:prstGeom>
        <a:solidFill>
          <a:schemeClr val="accent2">
            <a:hueOff val="6477591"/>
            <a:satOff val="-10640"/>
            <a:lumOff val="-14118"/>
            <a:alphaOff val="0"/>
          </a:schemeClr>
        </a:solidFill>
        <a:ln w="25400" cap="flat" cmpd="sng" algn="ctr">
          <a:solidFill>
            <a:schemeClr val="accent2">
              <a:hueOff val="6477591"/>
              <a:satOff val="-10640"/>
              <a:lumOff val="-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sp:txBody>
      <dsp:txXfrm rot="-5400000">
        <a:off x="1" y="2219571"/>
        <a:ext cx="730961" cy="313269"/>
      </dsp:txXfrm>
    </dsp:sp>
    <dsp:sp modelId="{1E51AF73-A022-4F8E-ACF8-CC807F0CEC85}">
      <dsp:nvSpPr>
        <dsp:cNvPr id="0" name=""/>
        <dsp:cNvSpPr/>
      </dsp:nvSpPr>
      <dsp:spPr>
        <a:xfrm rot="5400000">
          <a:off x="3488610" y="-924550"/>
          <a:ext cx="678750" cy="62245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6477591"/>
              <a:satOff val="-10640"/>
              <a:lumOff val="-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Kết</a:t>
          </a: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quả</a:t>
          </a: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đạt</a:t>
          </a: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được</a:t>
          </a:r>
          <a:endParaRPr lang="en-US" sz="18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715712" y="1881482"/>
        <a:ext cx="6191413" cy="612482"/>
      </dsp:txXfrm>
    </dsp:sp>
    <dsp:sp modelId="{00706395-C341-4D31-B2F0-D612B882FA5F}">
      <dsp:nvSpPr>
        <dsp:cNvPr id="0" name=""/>
        <dsp:cNvSpPr/>
      </dsp:nvSpPr>
      <dsp:spPr>
        <a:xfrm rot="5400000">
          <a:off x="-156634" y="2937252"/>
          <a:ext cx="1044230" cy="730961"/>
        </a:xfrm>
        <a:prstGeom prst="chevron">
          <a:avLst/>
        </a:prstGeom>
        <a:solidFill>
          <a:schemeClr val="accent2">
            <a:hueOff val="9716387"/>
            <a:satOff val="-15961"/>
            <a:lumOff val="-21177"/>
            <a:alphaOff val="0"/>
          </a:schemeClr>
        </a:solidFill>
        <a:ln w="25400" cap="flat" cmpd="sng" algn="ctr">
          <a:solidFill>
            <a:schemeClr val="accent2">
              <a:hueOff val="9716387"/>
              <a:satOff val="-15961"/>
              <a:lumOff val="-2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sp:txBody>
      <dsp:txXfrm rot="-5400000">
        <a:off x="1" y="3146099"/>
        <a:ext cx="730961" cy="313269"/>
      </dsp:txXfrm>
    </dsp:sp>
    <dsp:sp modelId="{559054D8-A299-4CF2-ADAD-292281C68EAF}">
      <dsp:nvSpPr>
        <dsp:cNvPr id="0" name=""/>
        <dsp:cNvSpPr/>
      </dsp:nvSpPr>
      <dsp:spPr>
        <a:xfrm rot="5400000">
          <a:off x="3503860" y="7719"/>
          <a:ext cx="678750" cy="62245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716387"/>
              <a:satOff val="-15961"/>
              <a:lumOff val="-2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Mô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hình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can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thiệp</a:t>
          </a:r>
          <a:endParaRPr lang="en-US" sz="1800" b="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730962" y="2813751"/>
        <a:ext cx="6191413" cy="612482"/>
      </dsp:txXfrm>
    </dsp:sp>
    <dsp:sp modelId="{295B2AB4-21E9-4FB7-9BC1-CB7AAEA3A638}">
      <dsp:nvSpPr>
        <dsp:cNvPr id="0" name=""/>
        <dsp:cNvSpPr/>
      </dsp:nvSpPr>
      <dsp:spPr>
        <a:xfrm rot="5400000">
          <a:off x="-156634" y="3863780"/>
          <a:ext cx="1044230" cy="730961"/>
        </a:xfrm>
        <a:prstGeom prst="chevron">
          <a:avLst/>
        </a:prstGeom>
        <a:solidFill>
          <a:schemeClr val="accent2">
            <a:hueOff val="12955182"/>
            <a:satOff val="-21281"/>
            <a:lumOff val="-28236"/>
            <a:alphaOff val="0"/>
          </a:schemeClr>
        </a:solidFill>
        <a:ln w="25400" cap="flat" cmpd="sng" algn="ctr">
          <a:solidFill>
            <a:schemeClr val="accent2">
              <a:hueOff val="12955182"/>
              <a:satOff val="-21281"/>
              <a:lumOff val="-28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</dsp:txBody>
      <dsp:txXfrm rot="-5400000">
        <a:off x="1" y="4072627"/>
        <a:ext cx="730961" cy="313269"/>
      </dsp:txXfrm>
    </dsp:sp>
    <dsp:sp modelId="{80AA33CF-A590-411F-B890-F209A9E8789C}">
      <dsp:nvSpPr>
        <dsp:cNvPr id="0" name=""/>
        <dsp:cNvSpPr/>
      </dsp:nvSpPr>
      <dsp:spPr>
        <a:xfrm rot="5400000">
          <a:off x="3503860" y="934247"/>
          <a:ext cx="678750" cy="62245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2955182"/>
              <a:satOff val="-21281"/>
              <a:lumOff val="-28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Thách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thức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&amp;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Hướng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giải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quyết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US" sz="1800" b="0" kern="1200" dirty="0" err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Đề</a:t>
          </a:r>
          <a:r>
            <a:rPr lang="en-US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kern="12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xuất</a:t>
          </a:r>
          <a:endParaRPr lang="en-US" sz="1800" b="0" kern="1200" dirty="0">
            <a:solidFill>
              <a:srgbClr val="231F2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-5400000">
        <a:off x="730962" y="3740279"/>
        <a:ext cx="6191413" cy="612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3D314-FF9E-48A5-ACD7-5B2C44991D51}">
      <dsp:nvSpPr>
        <dsp:cNvPr id="0" name=""/>
        <dsp:cNvSpPr/>
      </dsp:nvSpPr>
      <dsp:spPr>
        <a:xfrm>
          <a:off x="0" y="126790"/>
          <a:ext cx="2123292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 err="1">
              <a:solidFill>
                <a:schemeClr val="tx2"/>
              </a:solidFill>
            </a:rPr>
            <a:t>Thời</a:t>
          </a:r>
          <a:r>
            <a:rPr lang="en-AU" sz="1600" kern="1200" dirty="0">
              <a:solidFill>
                <a:schemeClr val="tx2"/>
              </a:solidFill>
            </a:rPr>
            <a:t> </a:t>
          </a:r>
          <a:r>
            <a:rPr lang="en-AU" sz="1600" kern="1200" dirty="0" err="1">
              <a:solidFill>
                <a:schemeClr val="tx2"/>
              </a:solidFill>
            </a:rPr>
            <a:t>gian</a:t>
          </a:r>
          <a:r>
            <a:rPr lang="en-AU" sz="1600" kern="1200" dirty="0">
              <a:solidFill>
                <a:schemeClr val="tx2"/>
              </a:solidFill>
            </a:rPr>
            <a:t> </a:t>
          </a:r>
          <a:r>
            <a:rPr lang="en-AU" sz="1600" kern="1200" dirty="0" err="1">
              <a:solidFill>
                <a:schemeClr val="tx2"/>
              </a:solidFill>
            </a:rPr>
            <a:t>dự</a:t>
          </a:r>
          <a:r>
            <a:rPr lang="en-AU" sz="1600" kern="1200" dirty="0">
              <a:solidFill>
                <a:schemeClr val="tx2"/>
              </a:solidFill>
            </a:rPr>
            <a:t> </a:t>
          </a:r>
          <a:r>
            <a:rPr lang="en-AU" sz="1600" kern="1200" dirty="0" err="1">
              <a:solidFill>
                <a:schemeClr val="tx2"/>
              </a:solidFill>
            </a:rPr>
            <a:t>án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126790"/>
        <a:ext cx="2123292" cy="1287000"/>
      </dsp:txXfrm>
    </dsp:sp>
    <dsp:sp modelId="{07C9BDAB-084C-4931-822C-E3198018A26A}">
      <dsp:nvSpPr>
        <dsp:cNvPr id="0" name=""/>
        <dsp:cNvSpPr/>
      </dsp:nvSpPr>
      <dsp:spPr>
        <a:xfrm>
          <a:off x="2123292" y="126790"/>
          <a:ext cx="424658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57F83-3234-464B-8308-20C6D0365E73}">
      <dsp:nvSpPr>
        <dsp:cNvPr id="0" name=""/>
        <dsp:cNvSpPr/>
      </dsp:nvSpPr>
      <dsp:spPr>
        <a:xfrm>
          <a:off x="2717814" y="126790"/>
          <a:ext cx="5775354" cy="1287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600" kern="1200" dirty="0"/>
            <a:t>4 </a:t>
          </a:r>
          <a:r>
            <a:rPr lang="en-AU" sz="1600" kern="1200" dirty="0" err="1"/>
            <a:t>năm</a:t>
          </a:r>
          <a:r>
            <a:rPr lang="en-AU" sz="1600" kern="1200" dirty="0"/>
            <a:t> 9 </a:t>
          </a:r>
          <a:r>
            <a:rPr lang="en-AU" sz="1600" kern="1200" dirty="0" err="1"/>
            <a:t>tháng</a:t>
          </a:r>
          <a:r>
            <a:rPr lang="en-AU" sz="1600" kern="1200" dirty="0"/>
            <a:t> (</a:t>
          </a:r>
          <a:r>
            <a:rPr lang="en-AU" sz="1600" kern="1200" dirty="0" err="1"/>
            <a:t>Tháng</a:t>
          </a:r>
          <a:r>
            <a:rPr lang="en-AU" sz="1600" kern="1200" dirty="0"/>
            <a:t> 10/2018 – </a:t>
          </a:r>
          <a:r>
            <a:rPr lang="en-AU" sz="1600" kern="1200" dirty="0" err="1"/>
            <a:t>tháng</a:t>
          </a:r>
          <a:r>
            <a:rPr lang="en-AU" sz="1600" kern="1200" dirty="0"/>
            <a:t> 6/2023)</a:t>
          </a:r>
          <a:endParaRPr lang="en-US" sz="1600" kern="1200" dirty="0"/>
        </a:p>
      </dsp:txBody>
      <dsp:txXfrm>
        <a:off x="2717814" y="126790"/>
        <a:ext cx="5775354" cy="1287000"/>
      </dsp:txXfrm>
    </dsp:sp>
    <dsp:sp modelId="{EF727618-39D7-4F3B-A96A-89D278234AD3}">
      <dsp:nvSpPr>
        <dsp:cNvPr id="0" name=""/>
        <dsp:cNvSpPr/>
      </dsp:nvSpPr>
      <dsp:spPr>
        <a:xfrm>
          <a:off x="0" y="1647790"/>
          <a:ext cx="2123292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 err="1">
              <a:solidFill>
                <a:schemeClr val="tx2"/>
              </a:solidFill>
            </a:rPr>
            <a:t>Địa</a:t>
          </a:r>
          <a:r>
            <a:rPr lang="en-AU" sz="1600" kern="1200" dirty="0">
              <a:solidFill>
                <a:schemeClr val="tx2"/>
              </a:solidFill>
            </a:rPr>
            <a:t> </a:t>
          </a:r>
          <a:r>
            <a:rPr lang="en-AU" sz="1600" kern="1200" dirty="0" err="1">
              <a:solidFill>
                <a:schemeClr val="tx2"/>
              </a:solidFill>
            </a:rPr>
            <a:t>bàn</a:t>
          </a:r>
          <a:r>
            <a:rPr lang="en-AU" sz="1600" kern="1200" dirty="0">
              <a:solidFill>
                <a:schemeClr val="tx2"/>
              </a:solidFill>
            </a:rPr>
            <a:t> </a:t>
          </a:r>
          <a:r>
            <a:rPr lang="en-AU" sz="1600" kern="1200" dirty="0" err="1">
              <a:solidFill>
                <a:schemeClr val="tx2"/>
              </a:solidFill>
            </a:rPr>
            <a:t>hoạt</a:t>
          </a:r>
          <a:r>
            <a:rPr lang="en-AU" sz="1600" kern="1200" dirty="0">
              <a:solidFill>
                <a:schemeClr val="tx2"/>
              </a:solidFill>
            </a:rPr>
            <a:t> động</a:t>
          </a:r>
        </a:p>
      </dsp:txBody>
      <dsp:txXfrm>
        <a:off x="0" y="1647790"/>
        <a:ext cx="2123292" cy="1287000"/>
      </dsp:txXfrm>
    </dsp:sp>
    <dsp:sp modelId="{BB9889E3-C422-4770-B8DD-E8848D8D8E97}">
      <dsp:nvSpPr>
        <dsp:cNvPr id="0" name=""/>
        <dsp:cNvSpPr/>
      </dsp:nvSpPr>
      <dsp:spPr>
        <a:xfrm>
          <a:off x="2123292" y="1647790"/>
          <a:ext cx="424658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B8E14-F738-412F-AFF0-806A3764F6C7}">
      <dsp:nvSpPr>
        <dsp:cNvPr id="0" name=""/>
        <dsp:cNvSpPr/>
      </dsp:nvSpPr>
      <dsp:spPr>
        <a:xfrm>
          <a:off x="2672231" y="1612102"/>
          <a:ext cx="5775354" cy="1287000"/>
        </a:xfrm>
        <a:prstGeom prst="rect">
          <a:avLst/>
        </a:prstGeom>
        <a:solidFill>
          <a:srgbClr val="DDF4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600" kern="1200" dirty="0">
              <a:solidFill>
                <a:schemeClr val="tx2"/>
              </a:solidFill>
            </a:rPr>
            <a:t>Thành </a:t>
          </a:r>
          <a:r>
            <a:rPr lang="en-AU" sz="1600" kern="1200" dirty="0" err="1">
              <a:solidFill>
                <a:schemeClr val="tx2"/>
              </a:solidFill>
            </a:rPr>
            <a:t>phố</a:t>
          </a:r>
          <a:r>
            <a:rPr lang="en-AU" sz="1600" kern="1200" dirty="0">
              <a:solidFill>
                <a:schemeClr val="tx2"/>
              </a:solidFill>
            </a:rPr>
            <a:t> </a:t>
          </a:r>
          <a:r>
            <a:rPr lang="en-AU" sz="1600" kern="1200" dirty="0" err="1">
              <a:solidFill>
                <a:schemeClr val="tx2"/>
              </a:solidFill>
            </a:rPr>
            <a:t>Đà</a:t>
          </a:r>
          <a:r>
            <a:rPr lang="en-AU" sz="1600" kern="1200" dirty="0">
              <a:solidFill>
                <a:schemeClr val="tx2"/>
              </a:solidFill>
            </a:rPr>
            <a:t> </a:t>
          </a:r>
          <a:r>
            <a:rPr lang="en-AU" sz="1600" kern="1200" dirty="0" err="1">
              <a:solidFill>
                <a:schemeClr val="tx2"/>
              </a:solidFill>
            </a:rPr>
            <a:t>Nẵng</a:t>
          </a:r>
          <a:r>
            <a:rPr lang="en-AU" sz="1600" kern="1200" dirty="0">
              <a:solidFill>
                <a:schemeClr val="tx2"/>
              </a:solidFill>
            </a:rPr>
            <a:t> (1.134</a:t>
          </a:r>
          <a:r>
            <a:rPr lang="vi-VN" sz="1600" kern="1200" dirty="0">
              <a:solidFill>
                <a:schemeClr val="tx2"/>
              </a:solidFill>
            </a:rPr>
            <a:t>.310 người theo Tổng điều tra năm 2019</a:t>
          </a:r>
          <a:r>
            <a:rPr lang="en-AU" sz="1600" kern="1200" dirty="0">
              <a:solidFill>
                <a:schemeClr val="tx2"/>
              </a:solidFill>
            </a:rPr>
            <a:t>)</a:t>
          </a:r>
        </a:p>
      </dsp:txBody>
      <dsp:txXfrm>
        <a:off x="2672231" y="1612102"/>
        <a:ext cx="5775354" cy="1287000"/>
      </dsp:txXfrm>
    </dsp:sp>
    <dsp:sp modelId="{A6FD13D2-A572-411A-8E3E-82651C8554FB}">
      <dsp:nvSpPr>
        <dsp:cNvPr id="0" name=""/>
        <dsp:cNvSpPr/>
      </dsp:nvSpPr>
      <dsp:spPr>
        <a:xfrm>
          <a:off x="0" y="3188899"/>
          <a:ext cx="2123292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>
              <a:solidFill>
                <a:schemeClr val="tx2"/>
              </a:solidFill>
            </a:rPr>
            <a:t>Đối tác </a:t>
          </a:r>
          <a:r>
            <a:rPr lang="en-AU" sz="1600" kern="1200" dirty="0" err="1">
              <a:solidFill>
                <a:schemeClr val="tx2"/>
              </a:solidFill>
            </a:rPr>
            <a:t>thực</a:t>
          </a:r>
          <a:r>
            <a:rPr lang="en-AU" sz="1600" kern="1200" dirty="0">
              <a:solidFill>
                <a:schemeClr val="tx2"/>
              </a:solidFill>
            </a:rPr>
            <a:t> </a:t>
          </a:r>
          <a:r>
            <a:rPr lang="en-AU" sz="1600" kern="1200" dirty="0" err="1">
              <a:solidFill>
                <a:schemeClr val="tx2"/>
              </a:solidFill>
            </a:rPr>
            <a:t>hiện</a:t>
          </a:r>
          <a:endParaRPr lang="en-AU" sz="1600" kern="1200" dirty="0">
            <a:solidFill>
              <a:schemeClr val="tx2"/>
            </a:solidFill>
          </a:endParaRPr>
        </a:p>
      </dsp:txBody>
      <dsp:txXfrm>
        <a:off x="0" y="3188899"/>
        <a:ext cx="2123292" cy="1287000"/>
      </dsp:txXfrm>
    </dsp:sp>
    <dsp:sp modelId="{2D7D0B64-8E61-4682-AC01-EE37DAA1B0D1}">
      <dsp:nvSpPr>
        <dsp:cNvPr id="0" name=""/>
        <dsp:cNvSpPr/>
      </dsp:nvSpPr>
      <dsp:spPr>
        <a:xfrm>
          <a:off x="2123292" y="3168790"/>
          <a:ext cx="424658" cy="132721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238324-7286-43AE-8054-34F699278C82}">
      <dsp:nvSpPr>
        <dsp:cNvPr id="0" name=""/>
        <dsp:cNvSpPr/>
      </dsp:nvSpPr>
      <dsp:spPr>
        <a:xfrm>
          <a:off x="2717814" y="3168790"/>
          <a:ext cx="5775354" cy="13272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600" kern="1200" dirty="0" err="1"/>
            <a:t>Sở</a:t>
          </a:r>
          <a:r>
            <a:rPr lang="en-AU" sz="1600" kern="1200" dirty="0"/>
            <a:t> Y tế TP </a:t>
          </a:r>
          <a:r>
            <a:rPr lang="en-AU" sz="1600" kern="1200" dirty="0" err="1"/>
            <a:t>Đà</a:t>
          </a:r>
          <a:r>
            <a:rPr lang="en-AU" sz="1600" kern="1200" dirty="0"/>
            <a:t> </a:t>
          </a:r>
          <a:r>
            <a:rPr lang="en-AU" sz="1600" kern="1200" dirty="0" err="1"/>
            <a:t>Nẵng</a:t>
          </a:r>
          <a:r>
            <a:rPr lang="en-AU" sz="1600" kern="1200" dirty="0"/>
            <a:t> (</a:t>
          </a:r>
          <a:r>
            <a:rPr lang="en-AU" sz="1600" kern="1200" dirty="0" err="1"/>
            <a:t>quản</a:t>
          </a:r>
          <a:r>
            <a:rPr lang="en-AU" sz="1600" kern="1200" dirty="0"/>
            <a:t> </a:t>
          </a:r>
          <a:r>
            <a:rPr lang="en-AU" sz="1600" kern="1200" dirty="0" err="1"/>
            <a:t>lý</a:t>
          </a:r>
          <a:r>
            <a:rPr lang="en-AU" sz="1600" kern="1200" dirty="0"/>
            <a:t> </a:t>
          </a:r>
          <a:r>
            <a:rPr lang="en-AU" sz="1600" kern="1200" dirty="0" err="1"/>
            <a:t>chung</a:t>
          </a:r>
          <a:r>
            <a:rPr lang="en-AU" sz="1600" kern="1200" dirty="0"/>
            <a:t>).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Bệnh viện Mắt (</a:t>
          </a:r>
          <a:r>
            <a:rPr lang="en-US" sz="1600" kern="1200" dirty="0" err="1"/>
            <a:t>Hoạt</a:t>
          </a:r>
          <a:r>
            <a:rPr lang="en-US" sz="1600" kern="1200" dirty="0"/>
            <a:t> động </a:t>
          </a:r>
          <a:r>
            <a:rPr lang="en-US" sz="1600" kern="1200" dirty="0" err="1"/>
            <a:t>chuyên</a:t>
          </a:r>
          <a:r>
            <a:rPr lang="en-US" sz="1600" kern="1200" dirty="0"/>
            <a:t> </a:t>
          </a:r>
          <a:r>
            <a:rPr lang="en-US" sz="1600" kern="1200" dirty="0" err="1"/>
            <a:t>môn</a:t>
          </a:r>
          <a:r>
            <a:rPr lang="en-US" sz="1600" kern="1200" dirty="0"/>
            <a:t>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Bệnh viện </a:t>
          </a:r>
          <a:r>
            <a:rPr lang="en-US" sz="1600" kern="1200" dirty="0" err="1"/>
            <a:t>Đà</a:t>
          </a:r>
          <a:r>
            <a:rPr lang="en-US" sz="1600" kern="1200" dirty="0"/>
            <a:t> </a:t>
          </a:r>
          <a:r>
            <a:rPr lang="en-US" sz="1600" kern="1200" dirty="0" err="1"/>
            <a:t>Nẵng</a:t>
          </a:r>
          <a:r>
            <a:rPr lang="en-US" sz="1600" kern="1200" dirty="0"/>
            <a:t> (</a:t>
          </a:r>
          <a:r>
            <a:rPr lang="en-US" sz="1600" kern="1200" dirty="0" err="1"/>
            <a:t>Hoạt</a:t>
          </a:r>
          <a:r>
            <a:rPr lang="en-US" sz="1600" kern="1200" dirty="0"/>
            <a:t> động </a:t>
          </a:r>
          <a:r>
            <a:rPr lang="en-US" sz="1600" kern="1200" dirty="0" err="1"/>
            <a:t>chuyên</a:t>
          </a:r>
          <a:r>
            <a:rPr lang="en-US" sz="1600" kern="1200" dirty="0"/>
            <a:t> </a:t>
          </a:r>
          <a:r>
            <a:rPr lang="en-US" sz="1600" kern="1200" dirty="0" err="1"/>
            <a:t>môn</a:t>
          </a:r>
          <a:r>
            <a:rPr lang="en-US" sz="1600" kern="1200" dirty="0"/>
            <a:t>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Trung </a:t>
          </a:r>
          <a:r>
            <a:rPr lang="en-US" sz="1600" kern="1200" dirty="0" err="1"/>
            <a:t>tâm</a:t>
          </a:r>
          <a:r>
            <a:rPr lang="en-US" sz="1600" kern="1200" dirty="0"/>
            <a:t> </a:t>
          </a:r>
          <a:r>
            <a:rPr lang="vi-VN" sz="1600" kern="1200" dirty="0"/>
            <a:t>Kiểm soát </a:t>
          </a:r>
          <a:r>
            <a:rPr lang="en-US" sz="1600" kern="1200" dirty="0" err="1"/>
            <a:t>bệnh</a:t>
          </a:r>
          <a:r>
            <a:rPr lang="en-US" sz="1600" kern="1200" dirty="0"/>
            <a:t> </a:t>
          </a:r>
          <a:r>
            <a:rPr lang="vi-VN" sz="1600" kern="1200" dirty="0"/>
            <a:t>tật</a:t>
          </a:r>
          <a:r>
            <a:rPr lang="en-US" sz="1600" kern="1200" dirty="0"/>
            <a:t> (</a:t>
          </a:r>
          <a:r>
            <a:rPr lang="en-US" sz="1600" kern="1200" dirty="0" err="1"/>
            <a:t>Hoạt</a:t>
          </a:r>
          <a:r>
            <a:rPr lang="en-US" sz="1600" kern="1200" dirty="0"/>
            <a:t> động </a:t>
          </a:r>
          <a:r>
            <a:rPr lang="en-US" sz="1600" kern="1200" dirty="0" err="1"/>
            <a:t>truyền</a:t>
          </a:r>
          <a:r>
            <a:rPr lang="en-US" sz="1600" kern="1200" dirty="0"/>
            <a:t> </a:t>
          </a:r>
          <a:r>
            <a:rPr lang="en-US" sz="1600" kern="1200" dirty="0" err="1"/>
            <a:t>thông</a:t>
          </a:r>
          <a:r>
            <a:rPr lang="en-US" sz="1600" kern="1200" dirty="0"/>
            <a:t>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7 Trung </a:t>
          </a:r>
          <a:r>
            <a:rPr lang="en-US" sz="1600" kern="1200" dirty="0" err="1"/>
            <a:t>tâm</a:t>
          </a:r>
          <a:r>
            <a:rPr lang="en-US" sz="1600" kern="1200" dirty="0"/>
            <a:t> y </a:t>
          </a:r>
          <a:r>
            <a:rPr lang="en-US" sz="1600" kern="1200" dirty="0" err="1"/>
            <a:t>tế</a:t>
          </a:r>
          <a:r>
            <a:rPr lang="en-US" sz="1600" kern="1200" dirty="0"/>
            <a:t> </a:t>
          </a:r>
          <a:r>
            <a:rPr lang="en-US" sz="1600" kern="1200" dirty="0" err="1"/>
            <a:t>Quận</a:t>
          </a:r>
          <a:r>
            <a:rPr lang="en-US" sz="1600" kern="1200" dirty="0"/>
            <a:t>/</a:t>
          </a:r>
          <a:r>
            <a:rPr lang="en-US" sz="1600" kern="1200" dirty="0" err="1"/>
            <a:t>huyện</a:t>
          </a:r>
          <a:r>
            <a:rPr lang="en-US" sz="1600" kern="1200" dirty="0"/>
            <a:t> (</a:t>
          </a:r>
          <a:r>
            <a:rPr lang="en-US" sz="1600" kern="1200" dirty="0" err="1"/>
            <a:t>Hoạt</a:t>
          </a:r>
          <a:r>
            <a:rPr lang="en-US" sz="1600" kern="1200" dirty="0"/>
            <a:t> </a:t>
          </a:r>
          <a:r>
            <a:rPr lang="en-US" sz="1600" kern="1200" dirty="0" err="1"/>
            <a:t>động</a:t>
          </a:r>
          <a:r>
            <a:rPr lang="en-US" sz="1600" kern="1200" dirty="0"/>
            <a:t> </a:t>
          </a:r>
          <a:r>
            <a:rPr lang="en-US" sz="1600" kern="1200" dirty="0" err="1"/>
            <a:t>chuyên</a:t>
          </a:r>
          <a:r>
            <a:rPr lang="en-US" sz="1600" kern="1200" dirty="0"/>
            <a:t> </a:t>
          </a:r>
          <a:r>
            <a:rPr lang="en-US" sz="1600" kern="1200" dirty="0" err="1"/>
            <a:t>môn</a:t>
          </a:r>
          <a:r>
            <a:rPr lang="en-US" sz="1600" kern="1200" dirty="0"/>
            <a:t>)</a:t>
          </a:r>
        </a:p>
      </dsp:txBody>
      <dsp:txXfrm>
        <a:off x="2717814" y="3168790"/>
        <a:ext cx="5775354" cy="13272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B2F8F-CB42-4F9C-BAB4-55C3F88CA6C8}">
      <dsp:nvSpPr>
        <dsp:cNvPr id="0" name=""/>
        <dsp:cNvSpPr/>
      </dsp:nvSpPr>
      <dsp:spPr>
        <a:xfrm>
          <a:off x="0" y="3136"/>
          <a:ext cx="891534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2F5442-E47B-455C-94E1-84CC91B5E437}">
      <dsp:nvSpPr>
        <dsp:cNvPr id="0" name=""/>
        <dsp:cNvSpPr/>
      </dsp:nvSpPr>
      <dsp:spPr>
        <a:xfrm>
          <a:off x="0" y="3136"/>
          <a:ext cx="1934904" cy="1137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>
              <a:solidFill>
                <a:schemeClr val="tx2"/>
              </a:solidFill>
              <a:latin typeface="+mj-lt"/>
            </a:rPr>
            <a:t>1. </a:t>
          </a:r>
          <a:r>
            <a:rPr lang="en-AU" sz="1600" kern="1200" dirty="0" err="1">
              <a:solidFill>
                <a:schemeClr val="tx2"/>
              </a:solidFill>
              <a:latin typeface="+mj-lt"/>
            </a:rPr>
            <a:t>Vận</a:t>
          </a:r>
          <a:r>
            <a:rPr lang="en-AU" sz="1600" kern="1200" dirty="0">
              <a:solidFill>
                <a:schemeClr val="tx2"/>
              </a:solidFill>
              <a:latin typeface="+mj-lt"/>
            </a:rPr>
            <a:t> động chính </a:t>
          </a:r>
          <a:r>
            <a:rPr lang="en-AU" sz="1600" kern="1200" dirty="0" err="1">
              <a:solidFill>
                <a:schemeClr val="tx2"/>
              </a:solidFill>
              <a:latin typeface="+mj-lt"/>
            </a:rPr>
            <a:t>sách</a:t>
          </a:r>
          <a:r>
            <a:rPr lang="en-AU" sz="1600" kern="1200" dirty="0">
              <a:solidFill>
                <a:schemeClr val="tx2"/>
              </a:solidFill>
              <a:latin typeface="+mj-lt"/>
            </a:rPr>
            <a:t> và Thu </a:t>
          </a:r>
          <a:r>
            <a:rPr lang="en-AU" sz="1600" kern="1200" dirty="0" err="1">
              <a:solidFill>
                <a:schemeClr val="tx2"/>
              </a:solidFill>
              <a:latin typeface="+mj-lt"/>
            </a:rPr>
            <a:t>thập</a:t>
          </a:r>
          <a:r>
            <a:rPr lang="en-AU" sz="16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600" kern="1200" dirty="0" err="1">
              <a:solidFill>
                <a:schemeClr val="tx2"/>
              </a:solidFill>
              <a:latin typeface="+mj-lt"/>
            </a:rPr>
            <a:t>bằng</a:t>
          </a:r>
          <a:r>
            <a:rPr lang="en-AU" sz="16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600" kern="1200" dirty="0" err="1">
              <a:solidFill>
                <a:schemeClr val="tx2"/>
              </a:solidFill>
              <a:latin typeface="+mj-lt"/>
            </a:rPr>
            <a:t>chứng</a:t>
          </a:r>
          <a:endParaRPr lang="en-US" sz="1600" kern="1200" dirty="0">
            <a:solidFill>
              <a:schemeClr val="tx2"/>
            </a:solidFill>
            <a:latin typeface="+mj-lt"/>
          </a:endParaRPr>
        </a:p>
      </dsp:txBody>
      <dsp:txXfrm>
        <a:off x="0" y="3136"/>
        <a:ext cx="1934904" cy="1137381"/>
      </dsp:txXfrm>
    </dsp:sp>
    <dsp:sp modelId="{8CD6EB98-FA62-4478-B083-C6F0B523ED95}">
      <dsp:nvSpPr>
        <dsp:cNvPr id="0" name=""/>
        <dsp:cNvSpPr/>
      </dsp:nvSpPr>
      <dsp:spPr>
        <a:xfrm>
          <a:off x="2043573" y="2677"/>
          <a:ext cx="6848186" cy="53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chemeClr val="tx2"/>
              </a:solidFill>
              <a:latin typeface="+mj-lt"/>
            </a:rPr>
            <a:t>Xây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dựng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và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trình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phê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duyệt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Hướng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dẫn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quản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lý bệnh VMĐTĐ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tại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thành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phố</a:t>
          </a:r>
          <a:endParaRPr lang="en-US" sz="1400" kern="1200" dirty="0">
            <a:solidFill>
              <a:schemeClr val="tx2"/>
            </a:solidFill>
            <a:latin typeface="+mj-lt"/>
          </a:endParaRPr>
        </a:p>
      </dsp:txBody>
      <dsp:txXfrm>
        <a:off x="2043573" y="2677"/>
        <a:ext cx="6848186" cy="530297"/>
      </dsp:txXfrm>
    </dsp:sp>
    <dsp:sp modelId="{1639D7CA-233E-43BD-AA2D-8EC6879C9104}">
      <dsp:nvSpPr>
        <dsp:cNvPr id="0" name=""/>
        <dsp:cNvSpPr/>
      </dsp:nvSpPr>
      <dsp:spPr>
        <a:xfrm>
          <a:off x="1936301" y="292444"/>
          <a:ext cx="69790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A055A9-162D-4D6A-9E4D-C9C9C3D0975E}">
      <dsp:nvSpPr>
        <dsp:cNvPr id="0" name=""/>
        <dsp:cNvSpPr/>
      </dsp:nvSpPr>
      <dsp:spPr>
        <a:xfrm>
          <a:off x="2063365" y="438519"/>
          <a:ext cx="6699649" cy="362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/>
              </a:solidFill>
              <a:latin typeface="+mj-lt"/>
            </a:rPr>
            <a:t>Tham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gia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góp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ý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xây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dựng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Hướng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dẫn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quốc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gia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về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quản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lý bệnh VMĐTĐ</a:t>
          </a:r>
        </a:p>
      </dsp:txBody>
      <dsp:txXfrm>
        <a:off x="2063365" y="438519"/>
        <a:ext cx="6699649" cy="362518"/>
      </dsp:txXfrm>
    </dsp:sp>
    <dsp:sp modelId="{A217F57E-3ED1-4494-894F-C3D66A5AB570}">
      <dsp:nvSpPr>
        <dsp:cNvPr id="0" name=""/>
        <dsp:cNvSpPr/>
      </dsp:nvSpPr>
      <dsp:spPr>
        <a:xfrm>
          <a:off x="1920667" y="762000"/>
          <a:ext cx="69790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5BDF0B-5AFD-4209-BC52-4AC7FE0A65FA}">
      <dsp:nvSpPr>
        <dsp:cNvPr id="0" name=""/>
        <dsp:cNvSpPr/>
      </dsp:nvSpPr>
      <dsp:spPr>
        <a:xfrm>
          <a:off x="2067131" y="824201"/>
          <a:ext cx="6848186" cy="192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chemeClr val="tx2"/>
              </a:solidFill>
              <a:latin typeface="+mj-lt"/>
            </a:rPr>
            <a:t>Hỗ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trợ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các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nghiên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cứu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: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tỉ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lệ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ĐTĐ/VMĐTĐ,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phân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tích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chi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phí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,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đánh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giá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giữa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kỳ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/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cuối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kỳ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.</a:t>
          </a:r>
        </a:p>
      </dsp:txBody>
      <dsp:txXfrm>
        <a:off x="2067131" y="824201"/>
        <a:ext cx="6848186" cy="192588"/>
      </dsp:txXfrm>
    </dsp:sp>
    <dsp:sp modelId="{9146BB9F-184C-4076-BC8F-A5326464E3FB}">
      <dsp:nvSpPr>
        <dsp:cNvPr id="0" name=""/>
        <dsp:cNvSpPr/>
      </dsp:nvSpPr>
      <dsp:spPr>
        <a:xfrm>
          <a:off x="1936300" y="1219200"/>
          <a:ext cx="69790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E1E1C2-9E82-480B-8FEF-3EA76163FD40}">
      <dsp:nvSpPr>
        <dsp:cNvPr id="0" name=""/>
        <dsp:cNvSpPr/>
      </dsp:nvSpPr>
      <dsp:spPr>
        <a:xfrm>
          <a:off x="0" y="1219202"/>
          <a:ext cx="8915345" cy="0"/>
        </a:xfrm>
        <a:prstGeom prst="line">
          <a:avLst/>
        </a:prstGeom>
        <a:solidFill>
          <a:schemeClr val="accent2">
            <a:hueOff val="3238796"/>
            <a:satOff val="-5320"/>
            <a:lumOff val="-7059"/>
            <a:alphaOff val="0"/>
          </a:schemeClr>
        </a:solidFill>
        <a:ln w="25400" cap="flat" cmpd="sng" algn="ctr">
          <a:solidFill>
            <a:schemeClr val="accent2">
              <a:hueOff val="3238796"/>
              <a:satOff val="-5320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0DBE8-02BF-4CEA-A3F4-692BF44EAD95}">
      <dsp:nvSpPr>
        <dsp:cNvPr id="0" name=""/>
        <dsp:cNvSpPr/>
      </dsp:nvSpPr>
      <dsp:spPr>
        <a:xfrm>
          <a:off x="0" y="1371600"/>
          <a:ext cx="1892606" cy="1137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>
              <a:solidFill>
                <a:schemeClr val="tx2"/>
              </a:solidFill>
              <a:latin typeface="+mj-lt"/>
            </a:rPr>
            <a:t>2.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Nâng</a:t>
          </a:r>
          <a:r>
            <a:rPr lang="en-US" sz="16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cao</a:t>
          </a:r>
          <a:r>
            <a:rPr lang="en-US" sz="16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năng</a:t>
          </a:r>
          <a:r>
            <a:rPr lang="en-US" sz="16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lực</a:t>
          </a:r>
          <a:r>
            <a:rPr lang="en-US" sz="1600" kern="1200" dirty="0">
              <a:solidFill>
                <a:schemeClr val="tx2"/>
              </a:solidFill>
              <a:latin typeface="+mj-lt"/>
            </a:rPr>
            <a:t> đối tác</a:t>
          </a:r>
        </a:p>
      </dsp:txBody>
      <dsp:txXfrm>
        <a:off x="0" y="1371600"/>
        <a:ext cx="1892606" cy="1137381"/>
      </dsp:txXfrm>
    </dsp:sp>
    <dsp:sp modelId="{BD78652A-3961-4818-AD92-8EFA6EDD2C01}">
      <dsp:nvSpPr>
        <dsp:cNvPr id="0" name=""/>
        <dsp:cNvSpPr/>
      </dsp:nvSpPr>
      <dsp:spPr>
        <a:xfrm>
          <a:off x="2026151" y="1193413"/>
          <a:ext cx="6889193" cy="355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chemeClr val="tx2"/>
              </a:solidFill>
              <a:latin typeface="+mj-lt"/>
            </a:rPr>
            <a:t>3 BS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tuyến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tỉnh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, 17 NVYT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tuyến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huyện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tham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gia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lớp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đọc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hình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ảnh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và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phân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loại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bệnh VMĐTĐ. 01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bác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sĩ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tuyến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thành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phố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đươc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đào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tạo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chuyên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sâu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về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bệnh VMĐTĐ</a:t>
          </a:r>
          <a:endParaRPr lang="en-US" sz="1400" kern="1200" dirty="0">
            <a:solidFill>
              <a:schemeClr val="tx2"/>
            </a:solidFill>
            <a:latin typeface="+mj-lt"/>
          </a:endParaRPr>
        </a:p>
      </dsp:txBody>
      <dsp:txXfrm>
        <a:off x="2026151" y="1193413"/>
        <a:ext cx="6889193" cy="355431"/>
      </dsp:txXfrm>
    </dsp:sp>
    <dsp:sp modelId="{B75B904E-9FF4-4F2F-8811-8847FEE0C744}">
      <dsp:nvSpPr>
        <dsp:cNvPr id="0" name=""/>
        <dsp:cNvSpPr/>
      </dsp:nvSpPr>
      <dsp:spPr>
        <a:xfrm>
          <a:off x="1894501" y="1676400"/>
          <a:ext cx="702083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9B885-78EF-4054-BCEF-CE54D9ACDE5D}">
      <dsp:nvSpPr>
        <dsp:cNvPr id="0" name=""/>
        <dsp:cNvSpPr/>
      </dsp:nvSpPr>
      <dsp:spPr>
        <a:xfrm>
          <a:off x="2026151" y="1676399"/>
          <a:ext cx="6889193" cy="355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 err="1">
              <a:solidFill>
                <a:schemeClr val="tx2"/>
              </a:solidFill>
              <a:latin typeface="+mj-lt"/>
            </a:rPr>
            <a:t>Hơn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200 NVYT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thuộc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56 TYT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được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đào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tạo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kỹ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năng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tư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vấn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,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phát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hiện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và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quản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lý bệnh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nhân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ĐTĐ/VMĐTĐ</a:t>
          </a:r>
          <a:endParaRPr lang="en-US" sz="1400" kern="1200" dirty="0">
            <a:solidFill>
              <a:schemeClr val="tx2"/>
            </a:solidFill>
            <a:latin typeface="+mj-lt"/>
          </a:endParaRPr>
        </a:p>
      </dsp:txBody>
      <dsp:txXfrm>
        <a:off x="2026151" y="1676399"/>
        <a:ext cx="6889193" cy="355431"/>
      </dsp:txXfrm>
    </dsp:sp>
    <dsp:sp modelId="{E273EE33-B8C7-4714-B564-55A21D1C0AA6}">
      <dsp:nvSpPr>
        <dsp:cNvPr id="0" name=""/>
        <dsp:cNvSpPr/>
      </dsp:nvSpPr>
      <dsp:spPr>
        <a:xfrm>
          <a:off x="1894501" y="2133600"/>
          <a:ext cx="702083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6423A0-BA13-4E4F-A654-569CC4FCE77E}">
      <dsp:nvSpPr>
        <dsp:cNvPr id="0" name=""/>
        <dsp:cNvSpPr/>
      </dsp:nvSpPr>
      <dsp:spPr>
        <a:xfrm>
          <a:off x="2026151" y="2184496"/>
          <a:ext cx="6889193" cy="355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/>
              </a:solidFill>
              <a:latin typeface="+mj-lt"/>
            </a:rPr>
            <a:t>Thành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viên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BQLDA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được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trang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bị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thêm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kỹ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năng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về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nghiên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cứu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,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trí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tuệ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nhân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tạo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,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mô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hình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học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tập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nước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ngoài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, chia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sẻ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kinh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nghiệm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giữa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các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địa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phương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triển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khai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dự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án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.</a:t>
          </a:r>
        </a:p>
      </dsp:txBody>
      <dsp:txXfrm>
        <a:off x="2026151" y="2184496"/>
        <a:ext cx="6889193" cy="355431"/>
      </dsp:txXfrm>
    </dsp:sp>
    <dsp:sp modelId="{2A8A8F01-16E9-4251-9BA9-E4663CE56C0D}">
      <dsp:nvSpPr>
        <dsp:cNvPr id="0" name=""/>
        <dsp:cNvSpPr/>
      </dsp:nvSpPr>
      <dsp:spPr>
        <a:xfrm>
          <a:off x="1894501" y="2673350"/>
          <a:ext cx="702083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9766C5-5B6C-49C1-A4F7-573BC27325D1}">
      <dsp:nvSpPr>
        <dsp:cNvPr id="0" name=""/>
        <dsp:cNvSpPr/>
      </dsp:nvSpPr>
      <dsp:spPr>
        <a:xfrm>
          <a:off x="0" y="2667009"/>
          <a:ext cx="8915345" cy="0"/>
        </a:xfrm>
        <a:prstGeom prst="line">
          <a:avLst/>
        </a:prstGeom>
        <a:solidFill>
          <a:schemeClr val="accent2">
            <a:hueOff val="6477591"/>
            <a:satOff val="-10640"/>
            <a:lumOff val="-14118"/>
            <a:alphaOff val="0"/>
          </a:schemeClr>
        </a:solidFill>
        <a:ln w="25400" cap="flat" cmpd="sng" algn="ctr">
          <a:solidFill>
            <a:schemeClr val="accent2">
              <a:hueOff val="6477591"/>
              <a:satOff val="-10640"/>
              <a:lumOff val="-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FDD62-EC26-4DCE-95D3-F6F8AD6E4168}">
      <dsp:nvSpPr>
        <dsp:cNvPr id="0" name=""/>
        <dsp:cNvSpPr/>
      </dsp:nvSpPr>
      <dsp:spPr>
        <a:xfrm>
          <a:off x="0" y="2743203"/>
          <a:ext cx="1768544" cy="1137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2"/>
              </a:solidFill>
              <a:latin typeface="+mj-lt"/>
            </a:rPr>
            <a:t>3. Bình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đẳng</a:t>
          </a:r>
          <a:r>
            <a:rPr lang="en-US" sz="1600" kern="1200" dirty="0">
              <a:solidFill>
                <a:schemeClr val="tx2"/>
              </a:solidFill>
              <a:latin typeface="+mj-lt"/>
            </a:rPr>
            <a:t> và Hòa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nhập</a:t>
          </a:r>
          <a:endParaRPr lang="en-AU" sz="1600" kern="1200" dirty="0">
            <a:solidFill>
              <a:schemeClr val="tx2"/>
            </a:solidFill>
            <a:latin typeface="+mj-lt"/>
          </a:endParaRPr>
        </a:p>
      </dsp:txBody>
      <dsp:txXfrm>
        <a:off x="0" y="2743203"/>
        <a:ext cx="1768544" cy="1137381"/>
      </dsp:txXfrm>
    </dsp:sp>
    <dsp:sp modelId="{3068D331-5169-4FB8-8900-A43B295631C7}">
      <dsp:nvSpPr>
        <dsp:cNvPr id="0" name=""/>
        <dsp:cNvSpPr/>
      </dsp:nvSpPr>
      <dsp:spPr>
        <a:xfrm>
          <a:off x="1856171" y="2746851"/>
          <a:ext cx="7026322" cy="705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sz="1400" kern="1200" dirty="0">
              <a:solidFill>
                <a:schemeClr val="tx2"/>
              </a:solidFill>
              <a:latin typeface="+mj-lt"/>
            </a:rPr>
            <a:t> 644 BN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tâm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thần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,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không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nơi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nương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tựa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tại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TT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điều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dưỡng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tâm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thần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được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thăm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AU" sz="1400" kern="1200" dirty="0" err="1">
              <a:solidFill>
                <a:schemeClr val="tx2"/>
              </a:solidFill>
              <a:latin typeface="+mj-lt"/>
            </a:rPr>
            <a:t>khám</a:t>
          </a:r>
          <a:r>
            <a:rPr lang="en-AU" sz="1400" kern="1200" dirty="0">
              <a:solidFill>
                <a:schemeClr val="tx2"/>
              </a:solidFill>
              <a:latin typeface="+mj-lt"/>
            </a:rPr>
            <a:t> </a:t>
          </a:r>
        </a:p>
      </dsp:txBody>
      <dsp:txXfrm>
        <a:off x="1856171" y="2746851"/>
        <a:ext cx="7026322" cy="705723"/>
      </dsp:txXfrm>
    </dsp:sp>
    <dsp:sp modelId="{B773091C-1EB6-4C27-9BB2-26FA3AF152F9}">
      <dsp:nvSpPr>
        <dsp:cNvPr id="0" name=""/>
        <dsp:cNvSpPr/>
      </dsp:nvSpPr>
      <dsp:spPr>
        <a:xfrm>
          <a:off x="1740155" y="3070072"/>
          <a:ext cx="61850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A4B9BE-90C5-4EF8-B6B8-B330179CF77E}">
      <dsp:nvSpPr>
        <dsp:cNvPr id="0" name=""/>
        <dsp:cNvSpPr/>
      </dsp:nvSpPr>
      <dsp:spPr>
        <a:xfrm>
          <a:off x="1777880" y="3048441"/>
          <a:ext cx="6586802" cy="352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 err="1">
              <a:solidFill>
                <a:schemeClr val="tx2"/>
              </a:solidFill>
              <a:latin typeface="+mj-lt"/>
            </a:rPr>
            <a:t>Trên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3.000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phụ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nữ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tham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gia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điều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trị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được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sàng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lọc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hằng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năm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(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chiếm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&gt;52%)</a:t>
          </a:r>
          <a:endParaRPr lang="en-AU" sz="1600" kern="1200" dirty="0">
            <a:solidFill>
              <a:schemeClr val="tx2"/>
            </a:solidFill>
            <a:latin typeface="+mj-lt"/>
          </a:endParaRPr>
        </a:p>
      </dsp:txBody>
      <dsp:txXfrm>
        <a:off x="1777880" y="3048441"/>
        <a:ext cx="6586802" cy="352914"/>
      </dsp:txXfrm>
    </dsp:sp>
    <dsp:sp modelId="{6F8B535C-80F1-40DC-A09E-2A7058541A44}">
      <dsp:nvSpPr>
        <dsp:cNvPr id="0" name=""/>
        <dsp:cNvSpPr/>
      </dsp:nvSpPr>
      <dsp:spPr>
        <a:xfrm>
          <a:off x="1695252" y="5867399"/>
          <a:ext cx="61850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F86FA-02C6-4C3D-8C87-BF94D7F63774}">
      <dsp:nvSpPr>
        <dsp:cNvPr id="0" name=""/>
        <dsp:cNvSpPr/>
      </dsp:nvSpPr>
      <dsp:spPr>
        <a:xfrm>
          <a:off x="0" y="3352793"/>
          <a:ext cx="8915345" cy="0"/>
        </a:xfrm>
        <a:prstGeom prst="line">
          <a:avLst/>
        </a:prstGeom>
        <a:solidFill>
          <a:schemeClr val="accent2">
            <a:hueOff val="9716387"/>
            <a:satOff val="-15961"/>
            <a:lumOff val="-21177"/>
            <a:alphaOff val="0"/>
          </a:schemeClr>
        </a:solidFill>
        <a:ln w="25400" cap="flat" cmpd="sng" algn="ctr">
          <a:solidFill>
            <a:schemeClr val="accent2">
              <a:hueOff val="9716387"/>
              <a:satOff val="-15961"/>
              <a:lumOff val="-2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2916F-68FB-44C3-A3E2-3528FE32DC12}">
      <dsp:nvSpPr>
        <dsp:cNvPr id="0" name=""/>
        <dsp:cNvSpPr/>
      </dsp:nvSpPr>
      <dsp:spPr>
        <a:xfrm>
          <a:off x="0" y="3809998"/>
          <a:ext cx="1822059" cy="1312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2"/>
              </a:solidFill>
              <a:latin typeface="+mj-lt"/>
            </a:rPr>
            <a:t>4. Tham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gia</a:t>
          </a:r>
          <a:r>
            <a:rPr lang="en-US" sz="16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của</a:t>
          </a:r>
          <a:r>
            <a:rPr lang="en-US" sz="16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cộng</a:t>
          </a:r>
          <a:r>
            <a:rPr lang="en-US" sz="16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đồng</a:t>
          </a:r>
          <a:endParaRPr lang="en-US" sz="1600" kern="1200" dirty="0">
            <a:solidFill>
              <a:schemeClr val="tx2"/>
            </a:solidFill>
            <a:latin typeface="+mj-lt"/>
          </a:endParaRPr>
        </a:p>
      </dsp:txBody>
      <dsp:txXfrm>
        <a:off x="0" y="3809998"/>
        <a:ext cx="1822059" cy="1312777"/>
      </dsp:txXfrm>
    </dsp:sp>
    <dsp:sp modelId="{8CCA924E-871D-435D-90F1-9C5DAC80C7E2}">
      <dsp:nvSpPr>
        <dsp:cNvPr id="0" name=""/>
        <dsp:cNvSpPr/>
      </dsp:nvSpPr>
      <dsp:spPr>
        <a:xfrm>
          <a:off x="2007535" y="3846403"/>
          <a:ext cx="6805307" cy="528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/>
              </a:solidFill>
              <a:latin typeface="+mj-lt"/>
            </a:rPr>
            <a:t>310 (44%) ca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hỗ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trợ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điều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trị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DR, 8,350 (120%) ca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được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hỗ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trợ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sàng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lọc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VMĐTĐ</a:t>
          </a:r>
        </a:p>
      </dsp:txBody>
      <dsp:txXfrm>
        <a:off x="2007535" y="3846403"/>
        <a:ext cx="6805307" cy="528704"/>
      </dsp:txXfrm>
    </dsp:sp>
    <dsp:sp modelId="{AC700347-2D4A-4B4B-84D6-4B1C3B959012}">
      <dsp:nvSpPr>
        <dsp:cNvPr id="0" name=""/>
        <dsp:cNvSpPr/>
      </dsp:nvSpPr>
      <dsp:spPr>
        <a:xfrm>
          <a:off x="1824859" y="4479727"/>
          <a:ext cx="709048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BF933D-53FE-4A94-ACB8-7FF9B424612B}">
      <dsp:nvSpPr>
        <dsp:cNvPr id="0" name=""/>
        <dsp:cNvSpPr/>
      </dsp:nvSpPr>
      <dsp:spPr>
        <a:xfrm>
          <a:off x="1957789" y="4511302"/>
          <a:ext cx="6957538" cy="528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Mở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rộng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địa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bàn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dự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án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(7/7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quận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huyện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)</a:t>
          </a:r>
        </a:p>
      </dsp:txBody>
      <dsp:txXfrm>
        <a:off x="1957789" y="4511302"/>
        <a:ext cx="6957538" cy="528704"/>
      </dsp:txXfrm>
    </dsp:sp>
    <dsp:sp modelId="{216A851B-B283-4878-9DA3-2377C77B3438}">
      <dsp:nvSpPr>
        <dsp:cNvPr id="0" name=""/>
        <dsp:cNvSpPr/>
      </dsp:nvSpPr>
      <dsp:spPr>
        <a:xfrm>
          <a:off x="1824859" y="3809999"/>
          <a:ext cx="709048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41B85-E1C3-4312-A291-D129F6A20F30}">
      <dsp:nvSpPr>
        <dsp:cNvPr id="0" name=""/>
        <dsp:cNvSpPr/>
      </dsp:nvSpPr>
      <dsp:spPr>
        <a:xfrm>
          <a:off x="0" y="4831794"/>
          <a:ext cx="8915345" cy="0"/>
        </a:xfrm>
        <a:prstGeom prst="line">
          <a:avLst/>
        </a:prstGeom>
        <a:solidFill>
          <a:schemeClr val="accent2">
            <a:hueOff val="12955182"/>
            <a:satOff val="-21281"/>
            <a:lumOff val="-28236"/>
            <a:alphaOff val="0"/>
          </a:schemeClr>
        </a:solidFill>
        <a:ln w="25400" cap="flat" cmpd="sng" algn="ctr">
          <a:solidFill>
            <a:schemeClr val="accent2">
              <a:hueOff val="12955182"/>
              <a:satOff val="-21281"/>
              <a:lumOff val="-28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5B58D-1257-47A1-9A2A-50DF87388A85}">
      <dsp:nvSpPr>
        <dsp:cNvPr id="0" name=""/>
        <dsp:cNvSpPr/>
      </dsp:nvSpPr>
      <dsp:spPr>
        <a:xfrm>
          <a:off x="0" y="4950371"/>
          <a:ext cx="1811320" cy="783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2"/>
              </a:solidFill>
              <a:latin typeface="+mj-lt"/>
            </a:rPr>
            <a:t>5.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Truyền</a:t>
          </a:r>
          <a:r>
            <a:rPr lang="en-US" sz="16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600" kern="1200" dirty="0" err="1">
              <a:solidFill>
                <a:schemeClr val="tx2"/>
              </a:solidFill>
              <a:latin typeface="+mj-lt"/>
            </a:rPr>
            <a:t>thông</a:t>
          </a:r>
          <a:endParaRPr lang="en-US" sz="1600" kern="1200" dirty="0">
            <a:solidFill>
              <a:schemeClr val="tx2"/>
            </a:solidFill>
            <a:latin typeface="+mj-lt"/>
          </a:endParaRPr>
        </a:p>
      </dsp:txBody>
      <dsp:txXfrm>
        <a:off x="0" y="4950371"/>
        <a:ext cx="1811320" cy="783337"/>
      </dsp:txXfrm>
    </dsp:sp>
    <dsp:sp modelId="{7D993182-C6AF-40D9-B167-A77F256C4F20}">
      <dsp:nvSpPr>
        <dsp:cNvPr id="0" name=""/>
        <dsp:cNvSpPr/>
      </dsp:nvSpPr>
      <dsp:spPr>
        <a:xfrm>
          <a:off x="1946250" y="4831901"/>
          <a:ext cx="6968474" cy="442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Đa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dạng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các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kênh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truyền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thông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: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mạng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xã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hội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,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trang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mạng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,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sự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kiện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,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xe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lưu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động</a:t>
          </a:r>
          <a:endParaRPr lang="en-US" sz="1400" kern="1200" dirty="0">
            <a:solidFill>
              <a:schemeClr val="tx2"/>
            </a:solidFill>
            <a:latin typeface="+mj-lt"/>
          </a:endParaRPr>
        </a:p>
      </dsp:txBody>
      <dsp:txXfrm>
        <a:off x="1946250" y="4831901"/>
        <a:ext cx="6968474" cy="442068"/>
      </dsp:txXfrm>
    </dsp:sp>
    <dsp:sp modelId="{B189CE4F-F342-4019-B674-2518EB988E94}">
      <dsp:nvSpPr>
        <dsp:cNvPr id="0" name=""/>
        <dsp:cNvSpPr/>
      </dsp:nvSpPr>
      <dsp:spPr>
        <a:xfrm>
          <a:off x="1811320" y="5192231"/>
          <a:ext cx="704869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607E6A-C74F-44CA-B957-5481BFF2E4D2}">
      <dsp:nvSpPr>
        <dsp:cNvPr id="0" name=""/>
        <dsp:cNvSpPr/>
      </dsp:nvSpPr>
      <dsp:spPr>
        <a:xfrm>
          <a:off x="1943483" y="5214334"/>
          <a:ext cx="6916531" cy="627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Tổ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chức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các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buổi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tọa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đàm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,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bài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báo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, video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truyền</a:t>
          </a:r>
          <a:r>
            <a:rPr lang="en-US" sz="1400" kern="1200" dirty="0">
              <a:solidFill>
                <a:schemeClr val="tx2"/>
              </a:solidFill>
              <a:latin typeface="+mj-lt"/>
            </a:rPr>
            <a:t> </a:t>
          </a:r>
          <a:r>
            <a:rPr lang="en-US" sz="1400" kern="1200" dirty="0" err="1">
              <a:solidFill>
                <a:schemeClr val="tx2"/>
              </a:solidFill>
              <a:latin typeface="+mj-lt"/>
            </a:rPr>
            <a:t>thông</a:t>
          </a:r>
          <a:endParaRPr lang="en-US" sz="1400" kern="1200" dirty="0">
            <a:solidFill>
              <a:schemeClr val="tx2"/>
            </a:solidFill>
            <a:latin typeface="+mj-lt"/>
          </a:endParaRPr>
        </a:p>
      </dsp:txBody>
      <dsp:txXfrm>
        <a:off x="1943483" y="5214334"/>
        <a:ext cx="6916531" cy="627825"/>
      </dsp:txXfrm>
    </dsp:sp>
    <dsp:sp modelId="{6F725F6F-597F-4351-8406-5EE2204B31E0}">
      <dsp:nvSpPr>
        <dsp:cNvPr id="0" name=""/>
        <dsp:cNvSpPr/>
      </dsp:nvSpPr>
      <dsp:spPr>
        <a:xfrm>
          <a:off x="1811320" y="5842159"/>
          <a:ext cx="704869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6"/>
          </a:xfrm>
          <a:prstGeom prst="rect">
            <a:avLst/>
          </a:prstGeom>
        </p:spPr>
        <p:txBody>
          <a:bodyPr vert="horz" lIns="74691" tIns="74691" rIns="74691" bIns="74691" rtlCol="0" anchor="t" anchorCtr="0"/>
          <a:lstStyle/>
          <a:p>
            <a:endParaRPr lang="en-AU" sz="1100"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74691" tIns="74691" rIns="74691" bIns="74691" rtlCol="0"/>
          <a:lstStyle>
            <a:lvl1pPr algn="r">
              <a:defRPr sz="1200"/>
            </a:lvl1pPr>
          </a:lstStyle>
          <a:p>
            <a:fld id="{4E50C307-5AD1-4F8C-91A0-1FC7219EFB34}" type="datetimeFigureOut">
              <a:rPr lang="en-AU" sz="1100">
                <a:cs typeface="Arial" pitchFamily="34" charset="0"/>
              </a:rPr>
              <a:t>15/06/2023</a:t>
            </a:fld>
            <a:endParaRPr lang="en-AU" sz="1100"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74691" tIns="74691" rIns="74691" bIns="74691" rtlCol="0" anchor="b"/>
          <a:lstStyle>
            <a:lvl1pPr algn="l">
              <a:defRPr sz="1200"/>
            </a:lvl1pPr>
          </a:lstStyle>
          <a:p>
            <a:endParaRPr lang="en-AU" sz="110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66431" y="9371285"/>
            <a:ext cx="1067776" cy="493316"/>
          </a:xfrm>
          <a:prstGeom prst="rect">
            <a:avLst/>
          </a:prstGeom>
        </p:spPr>
        <p:txBody>
          <a:bodyPr vert="horz" lIns="0" tIns="37346" rIns="94858" bIns="37346" rtlCol="0" anchor="b"/>
          <a:lstStyle>
            <a:lvl1pPr algn="r">
              <a:defRPr sz="1200"/>
            </a:lvl1pPr>
          </a:lstStyle>
          <a:p>
            <a:fld id="{AF84CFB5-B6E9-4915-957C-05CFA717E28F}" type="slidenum">
              <a:rPr lang="en-AU" sz="1100">
                <a:cs typeface="Arial" pitchFamily="34" charset="0"/>
              </a:rPr>
              <a:t>‹#›</a:t>
            </a:fld>
            <a:endParaRPr lang="en-AU" sz="110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9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4842" y="82220"/>
            <a:ext cx="4928545" cy="411096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02543" y="69886"/>
            <a:ext cx="1392058" cy="411096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>
                <a:latin typeface="+mn-lt"/>
              </a:defRPr>
            </a:lvl1pPr>
          </a:lstStyle>
          <a:p>
            <a:fld id="{9BB1C32A-CF46-409D-8B8D-587A7E3A4DCC}" type="datetimeFigureOut">
              <a:rPr lang="en-AU" smtClean="0"/>
              <a:pPr/>
              <a:t>15/06/2023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3700" y="585788"/>
            <a:ext cx="5940425" cy="4456112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4858" tIns="47429" rIns="94858" bIns="47429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0282" y="5370197"/>
            <a:ext cx="5407754" cy="375614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AU" noProof="0" dirty="0"/>
              <a:t>Click to edit Master text styles</a:t>
            </a:r>
          </a:p>
          <a:p>
            <a:pPr marL="0" lvl="1"/>
            <a:r>
              <a:rPr lang="en-AU" noProof="0" dirty="0"/>
              <a:t>Second level</a:t>
            </a:r>
          </a:p>
          <a:p>
            <a:pPr marL="149383" lvl="2" indent="-149383">
              <a:buFont typeface="Arial" pitchFamily="34" charset="0"/>
              <a:buChar char="•"/>
            </a:pPr>
            <a:r>
              <a:rPr lang="en-AU" noProof="0" dirty="0"/>
              <a:t>Third level</a:t>
            </a:r>
          </a:p>
          <a:p>
            <a:pPr marL="298766" lvl="3" indent="-149383">
              <a:buFont typeface="Arial" pitchFamily="34" charset="0"/>
              <a:buChar char="•"/>
            </a:pPr>
            <a:r>
              <a:rPr lang="en-AU" noProof="0" dirty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4842" y="9371285"/>
            <a:ext cx="4715034" cy="38843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200">
                <a:latin typeface="+mn-lt"/>
                <a:cs typeface="Arial" pitchFamily="34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51593" y="9371285"/>
            <a:ext cx="971385" cy="38843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200">
                <a:latin typeface="+mn-lt"/>
              </a:defRPr>
            </a:lvl1pPr>
          </a:lstStyle>
          <a:p>
            <a:fld id="{D5A593CC-2149-4E6C-BC3C-0044C280ECB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57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n-US" sz="1200" b="1" kern="1200" dirty="0" smtClean="0">
        <a:solidFill>
          <a:schemeClr val="tx1"/>
        </a:solidFill>
        <a:latin typeface="+mn-lt"/>
        <a:ea typeface="+mn-ea"/>
        <a:cs typeface="Arial" pitchFamily="34" charset="0"/>
      </a:defRPr>
    </a:lvl1pPr>
    <a:lvl2pPr marL="457200" algn="l" defTabSz="914400" rtl="0" eaLnBrk="1" latinLnBrk="0" hangingPunct="1">
      <a:defRPr lang="en-US" sz="12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lang="en-US" sz="12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lang="en-US" sz="12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lang="en-AU" sz="1200" kern="1200" baseline="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3700" y="598488"/>
            <a:ext cx="5940425" cy="4456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5332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Arial" pitchFamily="34" charset="0"/>
              </a:rPr>
              <a:t>The </a:t>
            </a:r>
            <a:r>
              <a:rPr lang="en-A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Arial" pitchFamily="34" charset="0"/>
              </a:rPr>
              <a:t>Department of Foreign Affairs and Trade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2149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3743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6267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8313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2133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593CC-2149-4E6C-BC3C-0044C280ECB2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7471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5839130" cy="6221566"/>
          </a:xfrm>
          <a:custGeom>
            <a:avLst/>
            <a:gdLst>
              <a:gd name="connsiteX0" fmla="*/ 0 w 7740000"/>
              <a:gd name="connsiteY0" fmla="*/ 0 h 6231835"/>
              <a:gd name="connsiteX1" fmla="*/ 3870000 w 7740000"/>
              <a:gd name="connsiteY1" fmla="*/ 0 h 6231835"/>
              <a:gd name="connsiteX2" fmla="*/ 7740000 w 7740000"/>
              <a:gd name="connsiteY2" fmla="*/ 3115918 h 6231835"/>
              <a:gd name="connsiteX3" fmla="*/ 3870000 w 7740000"/>
              <a:gd name="connsiteY3" fmla="*/ 6231836 h 6231835"/>
              <a:gd name="connsiteX4" fmla="*/ 0 w 7740000"/>
              <a:gd name="connsiteY4" fmla="*/ 6231835 h 6231835"/>
              <a:gd name="connsiteX5" fmla="*/ 0 w 7740000"/>
              <a:gd name="connsiteY5" fmla="*/ 0 h 6231835"/>
              <a:gd name="connsiteX0" fmla="*/ 3870000 w 7740000"/>
              <a:gd name="connsiteY0" fmla="*/ 0 h 6231836"/>
              <a:gd name="connsiteX1" fmla="*/ 7740000 w 7740000"/>
              <a:gd name="connsiteY1" fmla="*/ 3115918 h 6231836"/>
              <a:gd name="connsiteX2" fmla="*/ 3870000 w 7740000"/>
              <a:gd name="connsiteY2" fmla="*/ 6231836 h 6231836"/>
              <a:gd name="connsiteX3" fmla="*/ 0 w 7740000"/>
              <a:gd name="connsiteY3" fmla="*/ 6231835 h 6231836"/>
              <a:gd name="connsiteX4" fmla="*/ 0 w 7740000"/>
              <a:gd name="connsiteY4" fmla="*/ 0 h 6231836"/>
              <a:gd name="connsiteX5" fmla="*/ 3961440 w 7740000"/>
              <a:gd name="connsiteY5" fmla="*/ 91440 h 6231836"/>
              <a:gd name="connsiteX0" fmla="*/ 5743623 w 7860803"/>
              <a:gd name="connsiteY0" fmla="*/ 206189 h 6231836"/>
              <a:gd name="connsiteX1" fmla="*/ 7740000 w 7860803"/>
              <a:gd name="connsiteY1" fmla="*/ 3115918 h 6231836"/>
              <a:gd name="connsiteX2" fmla="*/ 3870000 w 7860803"/>
              <a:gd name="connsiteY2" fmla="*/ 6231836 h 6231836"/>
              <a:gd name="connsiteX3" fmla="*/ 0 w 7860803"/>
              <a:gd name="connsiteY3" fmla="*/ 6231835 h 6231836"/>
              <a:gd name="connsiteX4" fmla="*/ 0 w 7860803"/>
              <a:gd name="connsiteY4" fmla="*/ 0 h 6231836"/>
              <a:gd name="connsiteX5" fmla="*/ 3961440 w 7860803"/>
              <a:gd name="connsiteY5" fmla="*/ 91440 h 6231836"/>
              <a:gd name="connsiteX0" fmla="*/ 5743623 w 7860803"/>
              <a:gd name="connsiteY0" fmla="*/ 206189 h 6231836"/>
              <a:gd name="connsiteX1" fmla="*/ 7740000 w 7860803"/>
              <a:gd name="connsiteY1" fmla="*/ 3115918 h 6231836"/>
              <a:gd name="connsiteX2" fmla="*/ 3870000 w 7860803"/>
              <a:gd name="connsiteY2" fmla="*/ 6231836 h 6231836"/>
              <a:gd name="connsiteX3" fmla="*/ 0 w 7860803"/>
              <a:gd name="connsiteY3" fmla="*/ 6231835 h 6231836"/>
              <a:gd name="connsiteX4" fmla="*/ 0 w 7860803"/>
              <a:gd name="connsiteY4" fmla="*/ 0 h 6231836"/>
              <a:gd name="connsiteX5" fmla="*/ 5368899 w 7860803"/>
              <a:gd name="connsiteY5" fmla="*/ 1793 h 6231836"/>
              <a:gd name="connsiteX0" fmla="*/ 5376070 w 7800745"/>
              <a:gd name="connsiteY0" fmla="*/ 8965 h 6231836"/>
              <a:gd name="connsiteX1" fmla="*/ 7740000 w 7800745"/>
              <a:gd name="connsiteY1" fmla="*/ 3115918 h 6231836"/>
              <a:gd name="connsiteX2" fmla="*/ 3870000 w 7800745"/>
              <a:gd name="connsiteY2" fmla="*/ 6231836 h 6231836"/>
              <a:gd name="connsiteX3" fmla="*/ 0 w 7800745"/>
              <a:gd name="connsiteY3" fmla="*/ 6231835 h 6231836"/>
              <a:gd name="connsiteX4" fmla="*/ 0 w 7800745"/>
              <a:gd name="connsiteY4" fmla="*/ 0 h 6231836"/>
              <a:gd name="connsiteX5" fmla="*/ 5368899 w 7800745"/>
              <a:gd name="connsiteY5" fmla="*/ 1793 h 6231836"/>
              <a:gd name="connsiteX0" fmla="*/ 5376070 w 7758723"/>
              <a:gd name="connsiteY0" fmla="*/ 8965 h 6231836"/>
              <a:gd name="connsiteX1" fmla="*/ 7740000 w 7758723"/>
              <a:gd name="connsiteY1" fmla="*/ 3115918 h 6231836"/>
              <a:gd name="connsiteX2" fmla="*/ 3870000 w 7758723"/>
              <a:gd name="connsiteY2" fmla="*/ 6231836 h 6231836"/>
              <a:gd name="connsiteX3" fmla="*/ 0 w 7758723"/>
              <a:gd name="connsiteY3" fmla="*/ 6231835 h 6231836"/>
              <a:gd name="connsiteX4" fmla="*/ 0 w 7758723"/>
              <a:gd name="connsiteY4" fmla="*/ 0 h 6231836"/>
              <a:gd name="connsiteX5" fmla="*/ 5368899 w 7758723"/>
              <a:gd name="connsiteY5" fmla="*/ 1793 h 6231836"/>
              <a:gd name="connsiteX0" fmla="*/ 5376070 w 5881317"/>
              <a:gd name="connsiteY0" fmla="*/ 8965 h 6231836"/>
              <a:gd name="connsiteX1" fmla="*/ 5803624 w 5881317"/>
              <a:gd name="connsiteY1" fmla="*/ 2622859 h 6231836"/>
              <a:gd name="connsiteX2" fmla="*/ 3870000 w 5881317"/>
              <a:gd name="connsiteY2" fmla="*/ 6231836 h 6231836"/>
              <a:gd name="connsiteX3" fmla="*/ 0 w 5881317"/>
              <a:gd name="connsiteY3" fmla="*/ 6231835 h 6231836"/>
              <a:gd name="connsiteX4" fmla="*/ 0 w 5881317"/>
              <a:gd name="connsiteY4" fmla="*/ 0 h 6231836"/>
              <a:gd name="connsiteX5" fmla="*/ 5368899 w 5881317"/>
              <a:gd name="connsiteY5" fmla="*/ 1793 h 6231836"/>
              <a:gd name="connsiteX0" fmla="*/ 5376070 w 5867151"/>
              <a:gd name="connsiteY0" fmla="*/ 8965 h 6231836"/>
              <a:gd name="connsiteX1" fmla="*/ 5803624 w 5867151"/>
              <a:gd name="connsiteY1" fmla="*/ 2622859 h 6231836"/>
              <a:gd name="connsiteX2" fmla="*/ 3870000 w 5867151"/>
              <a:gd name="connsiteY2" fmla="*/ 6231836 h 6231836"/>
              <a:gd name="connsiteX3" fmla="*/ 0 w 5867151"/>
              <a:gd name="connsiteY3" fmla="*/ 6231835 h 6231836"/>
              <a:gd name="connsiteX4" fmla="*/ 0 w 5867151"/>
              <a:gd name="connsiteY4" fmla="*/ 0 h 6231836"/>
              <a:gd name="connsiteX5" fmla="*/ 5368899 w 5867151"/>
              <a:gd name="connsiteY5" fmla="*/ 1793 h 6231836"/>
              <a:gd name="connsiteX0" fmla="*/ 5376070 w 5867151"/>
              <a:gd name="connsiteY0" fmla="*/ 8965 h 6231836"/>
              <a:gd name="connsiteX1" fmla="*/ 5803624 w 5867151"/>
              <a:gd name="connsiteY1" fmla="*/ 2622859 h 6231836"/>
              <a:gd name="connsiteX2" fmla="*/ 3870000 w 5867151"/>
              <a:gd name="connsiteY2" fmla="*/ 6231836 h 6231836"/>
              <a:gd name="connsiteX3" fmla="*/ 0 w 5867151"/>
              <a:gd name="connsiteY3" fmla="*/ 6231835 h 6231836"/>
              <a:gd name="connsiteX4" fmla="*/ 0 w 5867151"/>
              <a:gd name="connsiteY4" fmla="*/ 0 h 6231836"/>
              <a:gd name="connsiteX5" fmla="*/ 5368899 w 5867151"/>
              <a:gd name="connsiteY5" fmla="*/ 1793 h 6231836"/>
              <a:gd name="connsiteX0" fmla="*/ 5376070 w 5884908"/>
              <a:gd name="connsiteY0" fmla="*/ 8965 h 6231836"/>
              <a:gd name="connsiteX1" fmla="*/ 5803624 w 5884908"/>
              <a:gd name="connsiteY1" fmla="*/ 2622859 h 6231836"/>
              <a:gd name="connsiteX2" fmla="*/ 3870000 w 5884908"/>
              <a:gd name="connsiteY2" fmla="*/ 6231836 h 6231836"/>
              <a:gd name="connsiteX3" fmla="*/ 0 w 5884908"/>
              <a:gd name="connsiteY3" fmla="*/ 6231835 h 6231836"/>
              <a:gd name="connsiteX4" fmla="*/ 0 w 5884908"/>
              <a:gd name="connsiteY4" fmla="*/ 0 h 6231836"/>
              <a:gd name="connsiteX5" fmla="*/ 5368899 w 5884908"/>
              <a:gd name="connsiteY5" fmla="*/ 1793 h 6231836"/>
              <a:gd name="connsiteX0" fmla="*/ 5376070 w 5846693"/>
              <a:gd name="connsiteY0" fmla="*/ 8965 h 6231836"/>
              <a:gd name="connsiteX1" fmla="*/ 5803624 w 5846693"/>
              <a:gd name="connsiteY1" fmla="*/ 2622859 h 6231836"/>
              <a:gd name="connsiteX2" fmla="*/ 3870000 w 5846693"/>
              <a:gd name="connsiteY2" fmla="*/ 6231836 h 6231836"/>
              <a:gd name="connsiteX3" fmla="*/ 0 w 5846693"/>
              <a:gd name="connsiteY3" fmla="*/ 6231835 h 6231836"/>
              <a:gd name="connsiteX4" fmla="*/ 0 w 5846693"/>
              <a:gd name="connsiteY4" fmla="*/ 0 h 6231836"/>
              <a:gd name="connsiteX5" fmla="*/ 5368899 w 5846693"/>
              <a:gd name="connsiteY5" fmla="*/ 1793 h 6231836"/>
              <a:gd name="connsiteX0" fmla="*/ 5376070 w 5899430"/>
              <a:gd name="connsiteY0" fmla="*/ 8965 h 6231836"/>
              <a:gd name="connsiteX1" fmla="*/ 5803624 w 5899430"/>
              <a:gd name="connsiteY1" fmla="*/ 2622859 h 6231836"/>
              <a:gd name="connsiteX2" fmla="*/ 3870000 w 5899430"/>
              <a:gd name="connsiteY2" fmla="*/ 6231836 h 6231836"/>
              <a:gd name="connsiteX3" fmla="*/ 0 w 5899430"/>
              <a:gd name="connsiteY3" fmla="*/ 6231835 h 6231836"/>
              <a:gd name="connsiteX4" fmla="*/ 0 w 5899430"/>
              <a:gd name="connsiteY4" fmla="*/ 0 h 6231836"/>
              <a:gd name="connsiteX5" fmla="*/ 5368899 w 5899430"/>
              <a:gd name="connsiteY5" fmla="*/ 1793 h 6231836"/>
              <a:gd name="connsiteX0" fmla="*/ 5376070 w 5867151"/>
              <a:gd name="connsiteY0" fmla="*/ 8965 h 6231836"/>
              <a:gd name="connsiteX1" fmla="*/ 5803624 w 5867151"/>
              <a:gd name="connsiteY1" fmla="*/ 2622859 h 6231836"/>
              <a:gd name="connsiteX2" fmla="*/ 3870000 w 5867151"/>
              <a:gd name="connsiteY2" fmla="*/ 6231836 h 6231836"/>
              <a:gd name="connsiteX3" fmla="*/ 0 w 5867151"/>
              <a:gd name="connsiteY3" fmla="*/ 6231835 h 6231836"/>
              <a:gd name="connsiteX4" fmla="*/ 0 w 5867151"/>
              <a:gd name="connsiteY4" fmla="*/ 0 h 6231836"/>
              <a:gd name="connsiteX5" fmla="*/ 5368899 w 5867151"/>
              <a:gd name="connsiteY5" fmla="*/ 1793 h 6231836"/>
              <a:gd name="connsiteX0" fmla="*/ 5376070 w 5853382"/>
              <a:gd name="connsiteY0" fmla="*/ 8965 h 6231836"/>
              <a:gd name="connsiteX1" fmla="*/ 5803624 w 5853382"/>
              <a:gd name="connsiteY1" fmla="*/ 2622859 h 6231836"/>
              <a:gd name="connsiteX2" fmla="*/ 3870000 w 5853382"/>
              <a:gd name="connsiteY2" fmla="*/ 6231836 h 6231836"/>
              <a:gd name="connsiteX3" fmla="*/ 0 w 5853382"/>
              <a:gd name="connsiteY3" fmla="*/ 6231835 h 6231836"/>
              <a:gd name="connsiteX4" fmla="*/ 0 w 5853382"/>
              <a:gd name="connsiteY4" fmla="*/ 0 h 6231836"/>
              <a:gd name="connsiteX5" fmla="*/ 5368899 w 5853382"/>
              <a:gd name="connsiteY5" fmla="*/ 1793 h 6231836"/>
              <a:gd name="connsiteX0" fmla="*/ 5376070 w 5850019"/>
              <a:gd name="connsiteY0" fmla="*/ 8965 h 6231836"/>
              <a:gd name="connsiteX1" fmla="*/ 5803624 w 5850019"/>
              <a:gd name="connsiteY1" fmla="*/ 2622859 h 6231836"/>
              <a:gd name="connsiteX2" fmla="*/ 3870000 w 5850019"/>
              <a:gd name="connsiteY2" fmla="*/ 6231836 h 6231836"/>
              <a:gd name="connsiteX3" fmla="*/ 0 w 5850019"/>
              <a:gd name="connsiteY3" fmla="*/ 6231835 h 6231836"/>
              <a:gd name="connsiteX4" fmla="*/ 0 w 5850019"/>
              <a:gd name="connsiteY4" fmla="*/ 0 h 6231836"/>
              <a:gd name="connsiteX5" fmla="*/ 5368899 w 5850019"/>
              <a:gd name="connsiteY5" fmla="*/ 1793 h 6231836"/>
              <a:gd name="connsiteX0" fmla="*/ 5376070 w 5850019"/>
              <a:gd name="connsiteY0" fmla="*/ 8965 h 6231836"/>
              <a:gd name="connsiteX1" fmla="*/ 5803624 w 5850019"/>
              <a:gd name="connsiteY1" fmla="*/ 2622859 h 6231836"/>
              <a:gd name="connsiteX2" fmla="*/ 3870000 w 5850019"/>
              <a:gd name="connsiteY2" fmla="*/ 6231836 h 6231836"/>
              <a:gd name="connsiteX3" fmla="*/ 0 w 5850019"/>
              <a:gd name="connsiteY3" fmla="*/ 5900141 h 6231836"/>
              <a:gd name="connsiteX4" fmla="*/ 0 w 5850019"/>
              <a:gd name="connsiteY4" fmla="*/ 0 h 6231836"/>
              <a:gd name="connsiteX5" fmla="*/ 5368899 w 5850019"/>
              <a:gd name="connsiteY5" fmla="*/ 1793 h 6231836"/>
              <a:gd name="connsiteX0" fmla="*/ 5376070 w 5850019"/>
              <a:gd name="connsiteY0" fmla="*/ 8965 h 6231836"/>
              <a:gd name="connsiteX1" fmla="*/ 5803624 w 5850019"/>
              <a:gd name="connsiteY1" fmla="*/ 2622859 h 6231836"/>
              <a:gd name="connsiteX2" fmla="*/ 3870000 w 5850019"/>
              <a:gd name="connsiteY2" fmla="*/ 6231836 h 6231836"/>
              <a:gd name="connsiteX3" fmla="*/ 0 w 5850019"/>
              <a:gd name="connsiteY3" fmla="*/ 5900141 h 6231836"/>
              <a:gd name="connsiteX4" fmla="*/ 0 w 5850019"/>
              <a:gd name="connsiteY4" fmla="*/ 0 h 6231836"/>
              <a:gd name="connsiteX5" fmla="*/ 5368899 w 5850019"/>
              <a:gd name="connsiteY5" fmla="*/ 1793 h 6231836"/>
              <a:gd name="connsiteX0" fmla="*/ 5376070 w 5850019"/>
              <a:gd name="connsiteY0" fmla="*/ 8965 h 6231836"/>
              <a:gd name="connsiteX1" fmla="*/ 5803624 w 5850019"/>
              <a:gd name="connsiteY1" fmla="*/ 2622859 h 6231836"/>
              <a:gd name="connsiteX2" fmla="*/ 5369859 w 5850019"/>
              <a:gd name="connsiteY2" fmla="*/ 5405718 h 6231836"/>
              <a:gd name="connsiteX3" fmla="*/ 3870000 w 5850019"/>
              <a:gd name="connsiteY3" fmla="*/ 6231836 h 6231836"/>
              <a:gd name="connsiteX4" fmla="*/ 0 w 5850019"/>
              <a:gd name="connsiteY4" fmla="*/ 5900141 h 6231836"/>
              <a:gd name="connsiteX5" fmla="*/ 0 w 5850019"/>
              <a:gd name="connsiteY5" fmla="*/ 0 h 6231836"/>
              <a:gd name="connsiteX6" fmla="*/ 5368899 w 5850019"/>
              <a:gd name="connsiteY6" fmla="*/ 1793 h 6231836"/>
              <a:gd name="connsiteX0" fmla="*/ 5376070 w 5817387"/>
              <a:gd name="connsiteY0" fmla="*/ 8965 h 6231836"/>
              <a:gd name="connsiteX1" fmla="*/ 5803624 w 5817387"/>
              <a:gd name="connsiteY1" fmla="*/ 2622859 h 6231836"/>
              <a:gd name="connsiteX2" fmla="*/ 4930588 w 5817387"/>
              <a:gd name="connsiteY2" fmla="*/ 4706471 h 6231836"/>
              <a:gd name="connsiteX3" fmla="*/ 3870000 w 5817387"/>
              <a:gd name="connsiteY3" fmla="*/ 6231836 h 6231836"/>
              <a:gd name="connsiteX4" fmla="*/ 0 w 5817387"/>
              <a:gd name="connsiteY4" fmla="*/ 5900141 h 6231836"/>
              <a:gd name="connsiteX5" fmla="*/ 0 w 5817387"/>
              <a:gd name="connsiteY5" fmla="*/ 0 h 6231836"/>
              <a:gd name="connsiteX6" fmla="*/ 5368899 w 5817387"/>
              <a:gd name="connsiteY6" fmla="*/ 1793 h 6231836"/>
              <a:gd name="connsiteX0" fmla="*/ 5376070 w 5817387"/>
              <a:gd name="connsiteY0" fmla="*/ 8965 h 6231836"/>
              <a:gd name="connsiteX1" fmla="*/ 5803624 w 5817387"/>
              <a:gd name="connsiteY1" fmla="*/ 2622859 h 6231836"/>
              <a:gd name="connsiteX2" fmla="*/ 4930588 w 5817387"/>
              <a:gd name="connsiteY2" fmla="*/ 4706471 h 6231836"/>
              <a:gd name="connsiteX3" fmla="*/ 3870000 w 5817387"/>
              <a:gd name="connsiteY3" fmla="*/ 6231836 h 6231836"/>
              <a:gd name="connsiteX4" fmla="*/ 0 w 5817387"/>
              <a:gd name="connsiteY4" fmla="*/ 5900141 h 6231836"/>
              <a:gd name="connsiteX5" fmla="*/ 0 w 5817387"/>
              <a:gd name="connsiteY5" fmla="*/ 0 h 6231836"/>
              <a:gd name="connsiteX6" fmla="*/ 5368899 w 5817387"/>
              <a:gd name="connsiteY6" fmla="*/ 1793 h 6231836"/>
              <a:gd name="connsiteX0" fmla="*/ 5376070 w 5857744"/>
              <a:gd name="connsiteY0" fmla="*/ 8965 h 6231836"/>
              <a:gd name="connsiteX1" fmla="*/ 5803624 w 5857744"/>
              <a:gd name="connsiteY1" fmla="*/ 2622859 h 6231836"/>
              <a:gd name="connsiteX2" fmla="*/ 4930588 w 5857744"/>
              <a:gd name="connsiteY2" fmla="*/ 4706471 h 6231836"/>
              <a:gd name="connsiteX3" fmla="*/ 3870000 w 5857744"/>
              <a:gd name="connsiteY3" fmla="*/ 6231836 h 6231836"/>
              <a:gd name="connsiteX4" fmla="*/ 0 w 5857744"/>
              <a:gd name="connsiteY4" fmla="*/ 5900141 h 6231836"/>
              <a:gd name="connsiteX5" fmla="*/ 0 w 5857744"/>
              <a:gd name="connsiteY5" fmla="*/ 0 h 6231836"/>
              <a:gd name="connsiteX6" fmla="*/ 5368899 w 5857744"/>
              <a:gd name="connsiteY6" fmla="*/ 1793 h 6231836"/>
              <a:gd name="connsiteX0" fmla="*/ 5376070 w 5885924"/>
              <a:gd name="connsiteY0" fmla="*/ 8965 h 6231836"/>
              <a:gd name="connsiteX1" fmla="*/ 5803624 w 5885924"/>
              <a:gd name="connsiteY1" fmla="*/ 2622859 h 6231836"/>
              <a:gd name="connsiteX2" fmla="*/ 4930588 w 5885924"/>
              <a:gd name="connsiteY2" fmla="*/ 4706471 h 6231836"/>
              <a:gd name="connsiteX3" fmla="*/ 3870000 w 5885924"/>
              <a:gd name="connsiteY3" fmla="*/ 6231836 h 6231836"/>
              <a:gd name="connsiteX4" fmla="*/ 0 w 5885924"/>
              <a:gd name="connsiteY4" fmla="*/ 5900141 h 6231836"/>
              <a:gd name="connsiteX5" fmla="*/ 0 w 5885924"/>
              <a:gd name="connsiteY5" fmla="*/ 0 h 6231836"/>
              <a:gd name="connsiteX6" fmla="*/ 5368899 w 5885924"/>
              <a:gd name="connsiteY6" fmla="*/ 1793 h 6231836"/>
              <a:gd name="connsiteX0" fmla="*/ 5376070 w 5831634"/>
              <a:gd name="connsiteY0" fmla="*/ 8965 h 6231836"/>
              <a:gd name="connsiteX1" fmla="*/ 5803624 w 5831634"/>
              <a:gd name="connsiteY1" fmla="*/ 2622859 h 6231836"/>
              <a:gd name="connsiteX2" fmla="*/ 4930588 w 5831634"/>
              <a:gd name="connsiteY2" fmla="*/ 4706471 h 6231836"/>
              <a:gd name="connsiteX3" fmla="*/ 3870000 w 5831634"/>
              <a:gd name="connsiteY3" fmla="*/ 6231836 h 6231836"/>
              <a:gd name="connsiteX4" fmla="*/ 0 w 5831634"/>
              <a:gd name="connsiteY4" fmla="*/ 5900141 h 6231836"/>
              <a:gd name="connsiteX5" fmla="*/ 0 w 5831634"/>
              <a:gd name="connsiteY5" fmla="*/ 0 h 6231836"/>
              <a:gd name="connsiteX6" fmla="*/ 5368899 w 5831634"/>
              <a:gd name="connsiteY6" fmla="*/ 1793 h 6231836"/>
              <a:gd name="connsiteX0" fmla="*/ 5376070 w 5873618"/>
              <a:gd name="connsiteY0" fmla="*/ 8965 h 6231836"/>
              <a:gd name="connsiteX1" fmla="*/ 5848447 w 5873618"/>
              <a:gd name="connsiteY1" fmla="*/ 2067047 h 6231836"/>
              <a:gd name="connsiteX2" fmla="*/ 4930588 w 5873618"/>
              <a:gd name="connsiteY2" fmla="*/ 4706471 h 6231836"/>
              <a:gd name="connsiteX3" fmla="*/ 3870000 w 5873618"/>
              <a:gd name="connsiteY3" fmla="*/ 6231836 h 6231836"/>
              <a:gd name="connsiteX4" fmla="*/ 0 w 5873618"/>
              <a:gd name="connsiteY4" fmla="*/ 5900141 h 6231836"/>
              <a:gd name="connsiteX5" fmla="*/ 0 w 5873618"/>
              <a:gd name="connsiteY5" fmla="*/ 0 h 6231836"/>
              <a:gd name="connsiteX6" fmla="*/ 5368899 w 5873618"/>
              <a:gd name="connsiteY6" fmla="*/ 1793 h 6231836"/>
              <a:gd name="connsiteX0" fmla="*/ 5376070 w 5862899"/>
              <a:gd name="connsiteY0" fmla="*/ 8965 h 6231836"/>
              <a:gd name="connsiteX1" fmla="*/ 5848447 w 5862899"/>
              <a:gd name="connsiteY1" fmla="*/ 2067047 h 6231836"/>
              <a:gd name="connsiteX2" fmla="*/ 4930588 w 5862899"/>
              <a:gd name="connsiteY2" fmla="*/ 4706471 h 6231836"/>
              <a:gd name="connsiteX3" fmla="*/ 3870000 w 5862899"/>
              <a:gd name="connsiteY3" fmla="*/ 6231836 h 6231836"/>
              <a:gd name="connsiteX4" fmla="*/ 0 w 5862899"/>
              <a:gd name="connsiteY4" fmla="*/ 5900141 h 6231836"/>
              <a:gd name="connsiteX5" fmla="*/ 0 w 5862899"/>
              <a:gd name="connsiteY5" fmla="*/ 0 h 6231836"/>
              <a:gd name="connsiteX6" fmla="*/ 5368899 w 5862899"/>
              <a:gd name="connsiteY6" fmla="*/ 1793 h 6231836"/>
              <a:gd name="connsiteX0" fmla="*/ 5376070 w 5865431"/>
              <a:gd name="connsiteY0" fmla="*/ 8965 h 6231836"/>
              <a:gd name="connsiteX1" fmla="*/ 5848447 w 5865431"/>
              <a:gd name="connsiteY1" fmla="*/ 2067047 h 6231836"/>
              <a:gd name="connsiteX2" fmla="*/ 4930588 w 5865431"/>
              <a:gd name="connsiteY2" fmla="*/ 4706471 h 6231836"/>
              <a:gd name="connsiteX3" fmla="*/ 3870000 w 5865431"/>
              <a:gd name="connsiteY3" fmla="*/ 6231836 h 6231836"/>
              <a:gd name="connsiteX4" fmla="*/ 0 w 5865431"/>
              <a:gd name="connsiteY4" fmla="*/ 5900141 h 6231836"/>
              <a:gd name="connsiteX5" fmla="*/ 0 w 5865431"/>
              <a:gd name="connsiteY5" fmla="*/ 0 h 6231836"/>
              <a:gd name="connsiteX6" fmla="*/ 5368899 w 5865431"/>
              <a:gd name="connsiteY6" fmla="*/ 1793 h 6231836"/>
              <a:gd name="connsiteX0" fmla="*/ 5376070 w 5879468"/>
              <a:gd name="connsiteY0" fmla="*/ 8965 h 6231836"/>
              <a:gd name="connsiteX1" fmla="*/ 5848447 w 5879468"/>
              <a:gd name="connsiteY1" fmla="*/ 2067047 h 6231836"/>
              <a:gd name="connsiteX2" fmla="*/ 4930588 w 5879468"/>
              <a:gd name="connsiteY2" fmla="*/ 4706471 h 6231836"/>
              <a:gd name="connsiteX3" fmla="*/ 3870000 w 5879468"/>
              <a:gd name="connsiteY3" fmla="*/ 6231836 h 6231836"/>
              <a:gd name="connsiteX4" fmla="*/ 0 w 5879468"/>
              <a:gd name="connsiteY4" fmla="*/ 5900141 h 6231836"/>
              <a:gd name="connsiteX5" fmla="*/ 0 w 5879468"/>
              <a:gd name="connsiteY5" fmla="*/ 0 h 6231836"/>
              <a:gd name="connsiteX6" fmla="*/ 5368899 w 5879468"/>
              <a:gd name="connsiteY6" fmla="*/ 1793 h 6231836"/>
              <a:gd name="connsiteX0" fmla="*/ 5376070 w 5849113"/>
              <a:gd name="connsiteY0" fmla="*/ 8965 h 6231836"/>
              <a:gd name="connsiteX1" fmla="*/ 5848447 w 5849113"/>
              <a:gd name="connsiteY1" fmla="*/ 2067047 h 6231836"/>
              <a:gd name="connsiteX2" fmla="*/ 5459506 w 5849113"/>
              <a:gd name="connsiteY2" fmla="*/ 3720354 h 6231836"/>
              <a:gd name="connsiteX3" fmla="*/ 3870000 w 5849113"/>
              <a:gd name="connsiteY3" fmla="*/ 6231836 h 6231836"/>
              <a:gd name="connsiteX4" fmla="*/ 0 w 5849113"/>
              <a:gd name="connsiteY4" fmla="*/ 5900141 h 6231836"/>
              <a:gd name="connsiteX5" fmla="*/ 0 w 5849113"/>
              <a:gd name="connsiteY5" fmla="*/ 0 h 6231836"/>
              <a:gd name="connsiteX6" fmla="*/ 5368899 w 5849113"/>
              <a:gd name="connsiteY6" fmla="*/ 1793 h 6231836"/>
              <a:gd name="connsiteX0" fmla="*/ 5376070 w 5849113"/>
              <a:gd name="connsiteY0" fmla="*/ 8965 h 6213907"/>
              <a:gd name="connsiteX1" fmla="*/ 5848447 w 5849113"/>
              <a:gd name="connsiteY1" fmla="*/ 2067047 h 6213907"/>
              <a:gd name="connsiteX2" fmla="*/ 5459506 w 5849113"/>
              <a:gd name="connsiteY2" fmla="*/ 3720354 h 6213907"/>
              <a:gd name="connsiteX3" fmla="*/ 3932752 w 5849113"/>
              <a:gd name="connsiteY3" fmla="*/ 6213907 h 6213907"/>
              <a:gd name="connsiteX4" fmla="*/ 0 w 5849113"/>
              <a:gd name="connsiteY4" fmla="*/ 5900141 h 6213907"/>
              <a:gd name="connsiteX5" fmla="*/ 0 w 5849113"/>
              <a:gd name="connsiteY5" fmla="*/ 0 h 6213907"/>
              <a:gd name="connsiteX6" fmla="*/ 5368899 w 5849113"/>
              <a:gd name="connsiteY6" fmla="*/ 1793 h 6213907"/>
              <a:gd name="connsiteX0" fmla="*/ 5376070 w 5849113"/>
              <a:gd name="connsiteY0" fmla="*/ 8965 h 6276660"/>
              <a:gd name="connsiteX1" fmla="*/ 5848447 w 5849113"/>
              <a:gd name="connsiteY1" fmla="*/ 2067047 h 6276660"/>
              <a:gd name="connsiteX2" fmla="*/ 5459506 w 5849113"/>
              <a:gd name="connsiteY2" fmla="*/ 3720354 h 6276660"/>
              <a:gd name="connsiteX3" fmla="*/ 3896893 w 5849113"/>
              <a:gd name="connsiteY3" fmla="*/ 6276660 h 6276660"/>
              <a:gd name="connsiteX4" fmla="*/ 0 w 5849113"/>
              <a:gd name="connsiteY4" fmla="*/ 5900141 h 6276660"/>
              <a:gd name="connsiteX5" fmla="*/ 0 w 5849113"/>
              <a:gd name="connsiteY5" fmla="*/ 0 h 6276660"/>
              <a:gd name="connsiteX6" fmla="*/ 5368899 w 5849113"/>
              <a:gd name="connsiteY6" fmla="*/ 1793 h 6276660"/>
              <a:gd name="connsiteX0" fmla="*/ 5376070 w 5849113"/>
              <a:gd name="connsiteY0" fmla="*/ 8965 h 6276660"/>
              <a:gd name="connsiteX1" fmla="*/ 5848447 w 5849113"/>
              <a:gd name="connsiteY1" fmla="*/ 2067047 h 6276660"/>
              <a:gd name="connsiteX2" fmla="*/ 5459506 w 5849113"/>
              <a:gd name="connsiteY2" fmla="*/ 3720354 h 6276660"/>
              <a:gd name="connsiteX3" fmla="*/ 3896893 w 5849113"/>
              <a:gd name="connsiteY3" fmla="*/ 6276660 h 6276660"/>
              <a:gd name="connsiteX4" fmla="*/ 0 w 5849113"/>
              <a:gd name="connsiteY4" fmla="*/ 5900141 h 6276660"/>
              <a:gd name="connsiteX5" fmla="*/ 0 w 5849113"/>
              <a:gd name="connsiteY5" fmla="*/ 0 h 6276660"/>
              <a:gd name="connsiteX6" fmla="*/ 5368899 w 5849113"/>
              <a:gd name="connsiteY6" fmla="*/ 1793 h 6276660"/>
              <a:gd name="connsiteX0" fmla="*/ 5376070 w 5849113"/>
              <a:gd name="connsiteY0" fmla="*/ 8965 h 6280935"/>
              <a:gd name="connsiteX1" fmla="*/ 5848447 w 5849113"/>
              <a:gd name="connsiteY1" fmla="*/ 2067047 h 6280935"/>
              <a:gd name="connsiteX2" fmla="*/ 5459506 w 5849113"/>
              <a:gd name="connsiteY2" fmla="*/ 3720354 h 6280935"/>
              <a:gd name="connsiteX3" fmla="*/ 3896893 w 5849113"/>
              <a:gd name="connsiteY3" fmla="*/ 6276660 h 6280935"/>
              <a:gd name="connsiteX4" fmla="*/ 0 w 5849113"/>
              <a:gd name="connsiteY4" fmla="*/ 5900141 h 6280935"/>
              <a:gd name="connsiteX5" fmla="*/ 0 w 5849113"/>
              <a:gd name="connsiteY5" fmla="*/ 0 h 6280935"/>
              <a:gd name="connsiteX6" fmla="*/ 5368899 w 5849113"/>
              <a:gd name="connsiteY6" fmla="*/ 1793 h 6280935"/>
              <a:gd name="connsiteX0" fmla="*/ 5376070 w 5849113"/>
              <a:gd name="connsiteY0" fmla="*/ 8965 h 6660500"/>
              <a:gd name="connsiteX1" fmla="*/ 5848447 w 5849113"/>
              <a:gd name="connsiteY1" fmla="*/ 2067047 h 6660500"/>
              <a:gd name="connsiteX2" fmla="*/ 5459506 w 5849113"/>
              <a:gd name="connsiteY2" fmla="*/ 3720354 h 6660500"/>
              <a:gd name="connsiteX3" fmla="*/ 3896893 w 5849113"/>
              <a:gd name="connsiteY3" fmla="*/ 6276660 h 6660500"/>
              <a:gd name="connsiteX4" fmla="*/ 0 w 5849113"/>
              <a:gd name="connsiteY4" fmla="*/ 5900141 h 6660500"/>
              <a:gd name="connsiteX5" fmla="*/ 0 w 5849113"/>
              <a:gd name="connsiteY5" fmla="*/ 0 h 6660500"/>
              <a:gd name="connsiteX6" fmla="*/ 5368899 w 5849113"/>
              <a:gd name="connsiteY6" fmla="*/ 1793 h 6660500"/>
              <a:gd name="connsiteX0" fmla="*/ 5376070 w 5849113"/>
              <a:gd name="connsiteY0" fmla="*/ 8965 h 6231463"/>
              <a:gd name="connsiteX1" fmla="*/ 5848447 w 5849113"/>
              <a:gd name="connsiteY1" fmla="*/ 2067047 h 6231463"/>
              <a:gd name="connsiteX2" fmla="*/ 5459506 w 5849113"/>
              <a:gd name="connsiteY2" fmla="*/ 3720354 h 6231463"/>
              <a:gd name="connsiteX3" fmla="*/ 3914822 w 5849113"/>
              <a:gd name="connsiteY3" fmla="*/ 5550519 h 6231463"/>
              <a:gd name="connsiteX4" fmla="*/ 0 w 5849113"/>
              <a:gd name="connsiteY4" fmla="*/ 5900141 h 6231463"/>
              <a:gd name="connsiteX5" fmla="*/ 0 w 5849113"/>
              <a:gd name="connsiteY5" fmla="*/ 0 h 6231463"/>
              <a:gd name="connsiteX6" fmla="*/ 5368899 w 5849113"/>
              <a:gd name="connsiteY6" fmla="*/ 1793 h 6231463"/>
              <a:gd name="connsiteX0" fmla="*/ 5376070 w 5849113"/>
              <a:gd name="connsiteY0" fmla="*/ 8965 h 6217452"/>
              <a:gd name="connsiteX1" fmla="*/ 5848447 w 5849113"/>
              <a:gd name="connsiteY1" fmla="*/ 2067047 h 6217452"/>
              <a:gd name="connsiteX2" fmla="*/ 5459506 w 5849113"/>
              <a:gd name="connsiteY2" fmla="*/ 3720354 h 6217452"/>
              <a:gd name="connsiteX3" fmla="*/ 3986540 w 5849113"/>
              <a:gd name="connsiteY3" fmla="*/ 5514660 h 6217452"/>
              <a:gd name="connsiteX4" fmla="*/ 0 w 5849113"/>
              <a:gd name="connsiteY4" fmla="*/ 5900141 h 6217452"/>
              <a:gd name="connsiteX5" fmla="*/ 0 w 5849113"/>
              <a:gd name="connsiteY5" fmla="*/ 0 h 6217452"/>
              <a:gd name="connsiteX6" fmla="*/ 5368899 w 5849113"/>
              <a:gd name="connsiteY6" fmla="*/ 1793 h 6217452"/>
              <a:gd name="connsiteX0" fmla="*/ 5376070 w 5849113"/>
              <a:gd name="connsiteY0" fmla="*/ 8965 h 6266644"/>
              <a:gd name="connsiteX1" fmla="*/ 5848447 w 5849113"/>
              <a:gd name="connsiteY1" fmla="*/ 2067047 h 6266644"/>
              <a:gd name="connsiteX2" fmla="*/ 5459506 w 5849113"/>
              <a:gd name="connsiteY2" fmla="*/ 3720354 h 6266644"/>
              <a:gd name="connsiteX3" fmla="*/ 3986540 w 5849113"/>
              <a:gd name="connsiteY3" fmla="*/ 5514660 h 6266644"/>
              <a:gd name="connsiteX4" fmla="*/ 0 w 5849113"/>
              <a:gd name="connsiteY4" fmla="*/ 5900141 h 6266644"/>
              <a:gd name="connsiteX5" fmla="*/ 0 w 5849113"/>
              <a:gd name="connsiteY5" fmla="*/ 0 h 6266644"/>
              <a:gd name="connsiteX6" fmla="*/ 5368899 w 5849113"/>
              <a:gd name="connsiteY6" fmla="*/ 1793 h 6266644"/>
              <a:gd name="connsiteX0" fmla="*/ 5376070 w 5849113"/>
              <a:gd name="connsiteY0" fmla="*/ 8965 h 6196054"/>
              <a:gd name="connsiteX1" fmla="*/ 5848447 w 5849113"/>
              <a:gd name="connsiteY1" fmla="*/ 2067047 h 6196054"/>
              <a:gd name="connsiteX2" fmla="*/ 5459506 w 5849113"/>
              <a:gd name="connsiteY2" fmla="*/ 3720354 h 6196054"/>
              <a:gd name="connsiteX3" fmla="*/ 3986540 w 5849113"/>
              <a:gd name="connsiteY3" fmla="*/ 5514660 h 6196054"/>
              <a:gd name="connsiteX4" fmla="*/ 0 w 5849113"/>
              <a:gd name="connsiteY4" fmla="*/ 5900141 h 6196054"/>
              <a:gd name="connsiteX5" fmla="*/ 0 w 5849113"/>
              <a:gd name="connsiteY5" fmla="*/ 0 h 6196054"/>
              <a:gd name="connsiteX6" fmla="*/ 5368899 w 5849113"/>
              <a:gd name="connsiteY6" fmla="*/ 1793 h 6196054"/>
              <a:gd name="connsiteX0" fmla="*/ 5376070 w 5849113"/>
              <a:gd name="connsiteY0" fmla="*/ 8965 h 6196054"/>
              <a:gd name="connsiteX1" fmla="*/ 5848447 w 5849113"/>
              <a:gd name="connsiteY1" fmla="*/ 2067047 h 6196054"/>
              <a:gd name="connsiteX2" fmla="*/ 5459506 w 5849113"/>
              <a:gd name="connsiteY2" fmla="*/ 3720354 h 6196054"/>
              <a:gd name="connsiteX3" fmla="*/ 3977575 w 5849113"/>
              <a:gd name="connsiteY3" fmla="*/ 5514660 h 6196054"/>
              <a:gd name="connsiteX4" fmla="*/ 0 w 5849113"/>
              <a:gd name="connsiteY4" fmla="*/ 5900141 h 6196054"/>
              <a:gd name="connsiteX5" fmla="*/ 0 w 5849113"/>
              <a:gd name="connsiteY5" fmla="*/ 0 h 6196054"/>
              <a:gd name="connsiteX6" fmla="*/ 5368899 w 5849113"/>
              <a:gd name="connsiteY6" fmla="*/ 1793 h 6196054"/>
              <a:gd name="connsiteX0" fmla="*/ 5376070 w 5849113"/>
              <a:gd name="connsiteY0" fmla="*/ 8965 h 6190899"/>
              <a:gd name="connsiteX1" fmla="*/ 5848447 w 5849113"/>
              <a:gd name="connsiteY1" fmla="*/ 2067047 h 6190899"/>
              <a:gd name="connsiteX2" fmla="*/ 5459506 w 5849113"/>
              <a:gd name="connsiteY2" fmla="*/ 3720354 h 6190899"/>
              <a:gd name="connsiteX3" fmla="*/ 3977575 w 5849113"/>
              <a:gd name="connsiteY3" fmla="*/ 5514660 h 6190899"/>
              <a:gd name="connsiteX4" fmla="*/ 0 w 5849113"/>
              <a:gd name="connsiteY4" fmla="*/ 5900141 h 6190899"/>
              <a:gd name="connsiteX5" fmla="*/ 0 w 5849113"/>
              <a:gd name="connsiteY5" fmla="*/ 0 h 6190899"/>
              <a:gd name="connsiteX6" fmla="*/ 5368899 w 5849113"/>
              <a:gd name="connsiteY6" fmla="*/ 1793 h 6190899"/>
              <a:gd name="connsiteX0" fmla="*/ 5376070 w 5849113"/>
              <a:gd name="connsiteY0" fmla="*/ 8965 h 6217452"/>
              <a:gd name="connsiteX1" fmla="*/ 5848447 w 5849113"/>
              <a:gd name="connsiteY1" fmla="*/ 2067047 h 6217452"/>
              <a:gd name="connsiteX2" fmla="*/ 5459506 w 5849113"/>
              <a:gd name="connsiteY2" fmla="*/ 3720354 h 6217452"/>
              <a:gd name="connsiteX3" fmla="*/ 3977575 w 5849113"/>
              <a:gd name="connsiteY3" fmla="*/ 5514660 h 6217452"/>
              <a:gd name="connsiteX4" fmla="*/ 0 w 5849113"/>
              <a:gd name="connsiteY4" fmla="*/ 5900141 h 6217452"/>
              <a:gd name="connsiteX5" fmla="*/ 0 w 5849113"/>
              <a:gd name="connsiteY5" fmla="*/ 0 h 6217452"/>
              <a:gd name="connsiteX6" fmla="*/ 5368899 w 5849113"/>
              <a:gd name="connsiteY6" fmla="*/ 1793 h 6217452"/>
              <a:gd name="connsiteX0" fmla="*/ 5376070 w 5849113"/>
              <a:gd name="connsiteY0" fmla="*/ 8965 h 6204155"/>
              <a:gd name="connsiteX1" fmla="*/ 5848447 w 5849113"/>
              <a:gd name="connsiteY1" fmla="*/ 2067047 h 6204155"/>
              <a:gd name="connsiteX2" fmla="*/ 5459506 w 5849113"/>
              <a:gd name="connsiteY2" fmla="*/ 3720354 h 6204155"/>
              <a:gd name="connsiteX3" fmla="*/ 3771387 w 5849113"/>
              <a:gd name="connsiteY3" fmla="*/ 5478801 h 6204155"/>
              <a:gd name="connsiteX4" fmla="*/ 0 w 5849113"/>
              <a:gd name="connsiteY4" fmla="*/ 5900141 h 6204155"/>
              <a:gd name="connsiteX5" fmla="*/ 0 w 5849113"/>
              <a:gd name="connsiteY5" fmla="*/ 0 h 6204155"/>
              <a:gd name="connsiteX6" fmla="*/ 5368899 w 5849113"/>
              <a:gd name="connsiteY6" fmla="*/ 1793 h 6204155"/>
              <a:gd name="connsiteX0" fmla="*/ 5376070 w 5849113"/>
              <a:gd name="connsiteY0" fmla="*/ 8965 h 6096535"/>
              <a:gd name="connsiteX1" fmla="*/ 5848447 w 5849113"/>
              <a:gd name="connsiteY1" fmla="*/ 2067047 h 6096535"/>
              <a:gd name="connsiteX2" fmla="*/ 5459506 w 5849113"/>
              <a:gd name="connsiteY2" fmla="*/ 3720354 h 6096535"/>
              <a:gd name="connsiteX3" fmla="*/ 3771387 w 5849113"/>
              <a:gd name="connsiteY3" fmla="*/ 5478801 h 6096535"/>
              <a:gd name="connsiteX4" fmla="*/ 0 w 5849113"/>
              <a:gd name="connsiteY4" fmla="*/ 5900141 h 6096535"/>
              <a:gd name="connsiteX5" fmla="*/ 0 w 5849113"/>
              <a:gd name="connsiteY5" fmla="*/ 0 h 6096535"/>
              <a:gd name="connsiteX6" fmla="*/ 5368899 w 5849113"/>
              <a:gd name="connsiteY6" fmla="*/ 1793 h 6096535"/>
              <a:gd name="connsiteX0" fmla="*/ 5376070 w 5849113"/>
              <a:gd name="connsiteY0" fmla="*/ 8965 h 6129591"/>
              <a:gd name="connsiteX1" fmla="*/ 5848447 w 5849113"/>
              <a:gd name="connsiteY1" fmla="*/ 2067047 h 6129591"/>
              <a:gd name="connsiteX2" fmla="*/ 5459506 w 5849113"/>
              <a:gd name="connsiteY2" fmla="*/ 3720354 h 6129591"/>
              <a:gd name="connsiteX3" fmla="*/ 3735528 w 5849113"/>
              <a:gd name="connsiteY3" fmla="*/ 5622236 h 6129591"/>
              <a:gd name="connsiteX4" fmla="*/ 0 w 5849113"/>
              <a:gd name="connsiteY4" fmla="*/ 5900141 h 6129591"/>
              <a:gd name="connsiteX5" fmla="*/ 0 w 5849113"/>
              <a:gd name="connsiteY5" fmla="*/ 0 h 6129591"/>
              <a:gd name="connsiteX6" fmla="*/ 5368899 w 5849113"/>
              <a:gd name="connsiteY6" fmla="*/ 1793 h 6129591"/>
              <a:gd name="connsiteX0" fmla="*/ 5376070 w 5849113"/>
              <a:gd name="connsiteY0" fmla="*/ 8965 h 6234586"/>
              <a:gd name="connsiteX1" fmla="*/ 5848447 w 5849113"/>
              <a:gd name="connsiteY1" fmla="*/ 2067047 h 6234586"/>
              <a:gd name="connsiteX2" fmla="*/ 5459506 w 5849113"/>
              <a:gd name="connsiteY2" fmla="*/ 3720354 h 6234586"/>
              <a:gd name="connsiteX3" fmla="*/ 3735528 w 5849113"/>
              <a:gd name="connsiteY3" fmla="*/ 5622236 h 6234586"/>
              <a:gd name="connsiteX4" fmla="*/ 0 w 5849113"/>
              <a:gd name="connsiteY4" fmla="*/ 5900141 h 6234586"/>
              <a:gd name="connsiteX5" fmla="*/ 0 w 5849113"/>
              <a:gd name="connsiteY5" fmla="*/ 0 h 6234586"/>
              <a:gd name="connsiteX6" fmla="*/ 5368899 w 5849113"/>
              <a:gd name="connsiteY6" fmla="*/ 1793 h 6234586"/>
              <a:gd name="connsiteX0" fmla="*/ 5376070 w 5849113"/>
              <a:gd name="connsiteY0" fmla="*/ 8965 h 6141388"/>
              <a:gd name="connsiteX1" fmla="*/ 5848447 w 5849113"/>
              <a:gd name="connsiteY1" fmla="*/ 2067047 h 6141388"/>
              <a:gd name="connsiteX2" fmla="*/ 5459506 w 5849113"/>
              <a:gd name="connsiteY2" fmla="*/ 3720354 h 6141388"/>
              <a:gd name="connsiteX3" fmla="*/ 3735528 w 5849113"/>
              <a:gd name="connsiteY3" fmla="*/ 5622236 h 6141388"/>
              <a:gd name="connsiteX4" fmla="*/ 0 w 5849113"/>
              <a:gd name="connsiteY4" fmla="*/ 5920643 h 6141388"/>
              <a:gd name="connsiteX5" fmla="*/ 0 w 5849113"/>
              <a:gd name="connsiteY5" fmla="*/ 0 h 6141388"/>
              <a:gd name="connsiteX6" fmla="*/ 5368899 w 5849113"/>
              <a:gd name="connsiteY6" fmla="*/ 1793 h 6141388"/>
              <a:gd name="connsiteX0" fmla="*/ 5376070 w 5849113"/>
              <a:gd name="connsiteY0" fmla="*/ 8965 h 6106783"/>
              <a:gd name="connsiteX1" fmla="*/ 5848447 w 5849113"/>
              <a:gd name="connsiteY1" fmla="*/ 2067047 h 6106783"/>
              <a:gd name="connsiteX2" fmla="*/ 5459506 w 5849113"/>
              <a:gd name="connsiteY2" fmla="*/ 3720354 h 6106783"/>
              <a:gd name="connsiteX3" fmla="*/ 3735528 w 5849113"/>
              <a:gd name="connsiteY3" fmla="*/ 5622236 h 6106783"/>
              <a:gd name="connsiteX4" fmla="*/ 0 w 5849113"/>
              <a:gd name="connsiteY4" fmla="*/ 5920643 h 6106783"/>
              <a:gd name="connsiteX5" fmla="*/ 0 w 5849113"/>
              <a:gd name="connsiteY5" fmla="*/ 0 h 6106783"/>
              <a:gd name="connsiteX6" fmla="*/ 5368899 w 5849113"/>
              <a:gd name="connsiteY6" fmla="*/ 1793 h 6106783"/>
              <a:gd name="connsiteX0" fmla="*/ 5376070 w 5849113"/>
              <a:gd name="connsiteY0" fmla="*/ 8965 h 6127246"/>
              <a:gd name="connsiteX1" fmla="*/ 5848447 w 5849113"/>
              <a:gd name="connsiteY1" fmla="*/ 2067047 h 6127246"/>
              <a:gd name="connsiteX2" fmla="*/ 5459506 w 5849113"/>
              <a:gd name="connsiteY2" fmla="*/ 3720354 h 6127246"/>
              <a:gd name="connsiteX3" fmla="*/ 3735528 w 5849113"/>
              <a:gd name="connsiteY3" fmla="*/ 5622236 h 6127246"/>
              <a:gd name="connsiteX4" fmla="*/ 0 w 5849113"/>
              <a:gd name="connsiteY4" fmla="*/ 5920643 h 6127246"/>
              <a:gd name="connsiteX5" fmla="*/ 0 w 5849113"/>
              <a:gd name="connsiteY5" fmla="*/ 0 h 6127246"/>
              <a:gd name="connsiteX6" fmla="*/ 5368899 w 5849113"/>
              <a:gd name="connsiteY6" fmla="*/ 1793 h 6127246"/>
              <a:gd name="connsiteX0" fmla="*/ 5376070 w 5849113"/>
              <a:gd name="connsiteY0" fmla="*/ 8965 h 6151508"/>
              <a:gd name="connsiteX1" fmla="*/ 5848447 w 5849113"/>
              <a:gd name="connsiteY1" fmla="*/ 2067047 h 6151508"/>
              <a:gd name="connsiteX2" fmla="*/ 5459506 w 5849113"/>
              <a:gd name="connsiteY2" fmla="*/ 3720354 h 6151508"/>
              <a:gd name="connsiteX3" fmla="*/ 3821638 w 5849113"/>
              <a:gd name="connsiteY3" fmla="*/ 5700144 h 6151508"/>
              <a:gd name="connsiteX4" fmla="*/ 0 w 5849113"/>
              <a:gd name="connsiteY4" fmla="*/ 5920643 h 6151508"/>
              <a:gd name="connsiteX5" fmla="*/ 0 w 5849113"/>
              <a:gd name="connsiteY5" fmla="*/ 0 h 6151508"/>
              <a:gd name="connsiteX6" fmla="*/ 5368899 w 5849113"/>
              <a:gd name="connsiteY6" fmla="*/ 1793 h 6151508"/>
              <a:gd name="connsiteX0" fmla="*/ 5376070 w 5849113"/>
              <a:gd name="connsiteY0" fmla="*/ 8965 h 6115985"/>
              <a:gd name="connsiteX1" fmla="*/ 5848447 w 5849113"/>
              <a:gd name="connsiteY1" fmla="*/ 2067047 h 6115985"/>
              <a:gd name="connsiteX2" fmla="*/ 5459506 w 5849113"/>
              <a:gd name="connsiteY2" fmla="*/ 3720354 h 6115985"/>
              <a:gd name="connsiteX3" fmla="*/ 3821638 w 5849113"/>
              <a:gd name="connsiteY3" fmla="*/ 5700144 h 6115985"/>
              <a:gd name="connsiteX4" fmla="*/ 0 w 5849113"/>
              <a:gd name="connsiteY4" fmla="*/ 5920643 h 6115985"/>
              <a:gd name="connsiteX5" fmla="*/ 0 w 5849113"/>
              <a:gd name="connsiteY5" fmla="*/ 0 h 6115985"/>
              <a:gd name="connsiteX6" fmla="*/ 5368899 w 5849113"/>
              <a:gd name="connsiteY6" fmla="*/ 1793 h 6115985"/>
              <a:gd name="connsiteX0" fmla="*/ 5376070 w 5849113"/>
              <a:gd name="connsiteY0" fmla="*/ 8965 h 6096988"/>
              <a:gd name="connsiteX1" fmla="*/ 5848447 w 5849113"/>
              <a:gd name="connsiteY1" fmla="*/ 2067047 h 6096988"/>
              <a:gd name="connsiteX2" fmla="*/ 5459506 w 5849113"/>
              <a:gd name="connsiteY2" fmla="*/ 3720354 h 6096988"/>
              <a:gd name="connsiteX3" fmla="*/ 3793717 w 5849113"/>
              <a:gd name="connsiteY3" fmla="*/ 5623362 h 6096988"/>
              <a:gd name="connsiteX4" fmla="*/ 0 w 5849113"/>
              <a:gd name="connsiteY4" fmla="*/ 5920643 h 6096988"/>
              <a:gd name="connsiteX5" fmla="*/ 0 w 5849113"/>
              <a:gd name="connsiteY5" fmla="*/ 0 h 6096988"/>
              <a:gd name="connsiteX6" fmla="*/ 5368899 w 5849113"/>
              <a:gd name="connsiteY6" fmla="*/ 1793 h 6096988"/>
              <a:gd name="connsiteX0" fmla="*/ 5376070 w 5849113"/>
              <a:gd name="connsiteY0" fmla="*/ 8965 h 6418451"/>
              <a:gd name="connsiteX1" fmla="*/ 5848447 w 5849113"/>
              <a:gd name="connsiteY1" fmla="*/ 2067047 h 6418451"/>
              <a:gd name="connsiteX2" fmla="*/ 5459506 w 5849113"/>
              <a:gd name="connsiteY2" fmla="*/ 3720354 h 6418451"/>
              <a:gd name="connsiteX3" fmla="*/ 3793717 w 5849113"/>
              <a:gd name="connsiteY3" fmla="*/ 5623362 h 6418451"/>
              <a:gd name="connsiteX4" fmla="*/ 1940482 w 5849113"/>
              <a:gd name="connsiteY4" fmla="*/ 6051793 h 6418451"/>
              <a:gd name="connsiteX5" fmla="*/ 0 w 5849113"/>
              <a:gd name="connsiteY5" fmla="*/ 5920643 h 6418451"/>
              <a:gd name="connsiteX6" fmla="*/ 0 w 5849113"/>
              <a:gd name="connsiteY6" fmla="*/ 0 h 6418451"/>
              <a:gd name="connsiteX7" fmla="*/ 5368899 w 5849113"/>
              <a:gd name="connsiteY7" fmla="*/ 1793 h 6418451"/>
              <a:gd name="connsiteX0" fmla="*/ 5376070 w 5849113"/>
              <a:gd name="connsiteY0" fmla="*/ 8965 h 6418451"/>
              <a:gd name="connsiteX1" fmla="*/ 5848447 w 5849113"/>
              <a:gd name="connsiteY1" fmla="*/ 2067047 h 6418451"/>
              <a:gd name="connsiteX2" fmla="*/ 5459506 w 5849113"/>
              <a:gd name="connsiteY2" fmla="*/ 3720354 h 6418451"/>
              <a:gd name="connsiteX3" fmla="*/ 3793717 w 5849113"/>
              <a:gd name="connsiteY3" fmla="*/ 5623362 h 6418451"/>
              <a:gd name="connsiteX4" fmla="*/ 1940482 w 5849113"/>
              <a:gd name="connsiteY4" fmla="*/ 6051793 h 6418451"/>
              <a:gd name="connsiteX5" fmla="*/ 0 w 5849113"/>
              <a:gd name="connsiteY5" fmla="*/ 5920643 h 6418451"/>
              <a:gd name="connsiteX6" fmla="*/ 0 w 5849113"/>
              <a:gd name="connsiteY6" fmla="*/ 0 h 6418451"/>
              <a:gd name="connsiteX7" fmla="*/ 5368899 w 5849113"/>
              <a:gd name="connsiteY7" fmla="*/ 1793 h 6418451"/>
              <a:gd name="connsiteX0" fmla="*/ 5376070 w 5849113"/>
              <a:gd name="connsiteY0" fmla="*/ 8965 h 6418451"/>
              <a:gd name="connsiteX1" fmla="*/ 5848447 w 5849113"/>
              <a:gd name="connsiteY1" fmla="*/ 2067047 h 6418451"/>
              <a:gd name="connsiteX2" fmla="*/ 5459506 w 5849113"/>
              <a:gd name="connsiteY2" fmla="*/ 3720354 h 6418451"/>
              <a:gd name="connsiteX3" fmla="*/ 3793717 w 5849113"/>
              <a:gd name="connsiteY3" fmla="*/ 5623362 h 6418451"/>
              <a:gd name="connsiteX4" fmla="*/ 1940482 w 5849113"/>
              <a:gd name="connsiteY4" fmla="*/ 6051793 h 6418451"/>
              <a:gd name="connsiteX5" fmla="*/ 0 w 5849113"/>
              <a:gd name="connsiteY5" fmla="*/ 5920643 h 6418451"/>
              <a:gd name="connsiteX6" fmla="*/ 0 w 5849113"/>
              <a:gd name="connsiteY6" fmla="*/ 0 h 6418451"/>
              <a:gd name="connsiteX7" fmla="*/ 5368899 w 5849113"/>
              <a:gd name="connsiteY7" fmla="*/ 1793 h 6418451"/>
              <a:gd name="connsiteX0" fmla="*/ 5376070 w 5849113"/>
              <a:gd name="connsiteY0" fmla="*/ 8965 h 6466560"/>
              <a:gd name="connsiteX1" fmla="*/ 5848447 w 5849113"/>
              <a:gd name="connsiteY1" fmla="*/ 2067047 h 6466560"/>
              <a:gd name="connsiteX2" fmla="*/ 5459506 w 5849113"/>
              <a:gd name="connsiteY2" fmla="*/ 3720354 h 6466560"/>
              <a:gd name="connsiteX3" fmla="*/ 3793717 w 5849113"/>
              <a:gd name="connsiteY3" fmla="*/ 5623362 h 6466560"/>
              <a:gd name="connsiteX4" fmla="*/ 2087065 w 5849113"/>
              <a:gd name="connsiteY4" fmla="*/ 6191396 h 6466560"/>
              <a:gd name="connsiteX5" fmla="*/ 0 w 5849113"/>
              <a:gd name="connsiteY5" fmla="*/ 5920643 h 6466560"/>
              <a:gd name="connsiteX6" fmla="*/ 0 w 5849113"/>
              <a:gd name="connsiteY6" fmla="*/ 0 h 6466560"/>
              <a:gd name="connsiteX7" fmla="*/ 5368899 w 5849113"/>
              <a:gd name="connsiteY7" fmla="*/ 1793 h 6466560"/>
              <a:gd name="connsiteX0" fmla="*/ 5376070 w 5849113"/>
              <a:gd name="connsiteY0" fmla="*/ 8965 h 6374155"/>
              <a:gd name="connsiteX1" fmla="*/ 5848447 w 5849113"/>
              <a:gd name="connsiteY1" fmla="*/ 2067047 h 6374155"/>
              <a:gd name="connsiteX2" fmla="*/ 5459506 w 5849113"/>
              <a:gd name="connsiteY2" fmla="*/ 3720354 h 6374155"/>
              <a:gd name="connsiteX3" fmla="*/ 3793717 w 5849113"/>
              <a:gd name="connsiteY3" fmla="*/ 5623362 h 6374155"/>
              <a:gd name="connsiteX4" fmla="*/ 2233648 w 5849113"/>
              <a:gd name="connsiteY4" fmla="*/ 5898230 h 6374155"/>
              <a:gd name="connsiteX5" fmla="*/ 0 w 5849113"/>
              <a:gd name="connsiteY5" fmla="*/ 5920643 h 6374155"/>
              <a:gd name="connsiteX6" fmla="*/ 0 w 5849113"/>
              <a:gd name="connsiteY6" fmla="*/ 0 h 6374155"/>
              <a:gd name="connsiteX7" fmla="*/ 5368899 w 5849113"/>
              <a:gd name="connsiteY7" fmla="*/ 1793 h 6374155"/>
              <a:gd name="connsiteX0" fmla="*/ 5376070 w 5849113"/>
              <a:gd name="connsiteY0" fmla="*/ 8965 h 6461357"/>
              <a:gd name="connsiteX1" fmla="*/ 5848447 w 5849113"/>
              <a:gd name="connsiteY1" fmla="*/ 2067047 h 6461357"/>
              <a:gd name="connsiteX2" fmla="*/ 5459506 w 5849113"/>
              <a:gd name="connsiteY2" fmla="*/ 3720354 h 6461357"/>
              <a:gd name="connsiteX3" fmla="*/ 3793717 w 5849113"/>
              <a:gd name="connsiteY3" fmla="*/ 5623362 h 6461357"/>
              <a:gd name="connsiteX4" fmla="*/ 1891621 w 5849113"/>
              <a:gd name="connsiteY4" fmla="*/ 6177437 h 6461357"/>
              <a:gd name="connsiteX5" fmla="*/ 0 w 5849113"/>
              <a:gd name="connsiteY5" fmla="*/ 5920643 h 6461357"/>
              <a:gd name="connsiteX6" fmla="*/ 0 w 5849113"/>
              <a:gd name="connsiteY6" fmla="*/ 0 h 6461357"/>
              <a:gd name="connsiteX7" fmla="*/ 5368899 w 5849113"/>
              <a:gd name="connsiteY7" fmla="*/ 1793 h 6461357"/>
              <a:gd name="connsiteX0" fmla="*/ 5376070 w 5849113"/>
              <a:gd name="connsiteY0" fmla="*/ 8965 h 6201311"/>
              <a:gd name="connsiteX1" fmla="*/ 5848447 w 5849113"/>
              <a:gd name="connsiteY1" fmla="*/ 2067047 h 6201311"/>
              <a:gd name="connsiteX2" fmla="*/ 5459506 w 5849113"/>
              <a:gd name="connsiteY2" fmla="*/ 3720354 h 6201311"/>
              <a:gd name="connsiteX3" fmla="*/ 3793717 w 5849113"/>
              <a:gd name="connsiteY3" fmla="*/ 5623362 h 6201311"/>
              <a:gd name="connsiteX4" fmla="*/ 1891621 w 5849113"/>
              <a:gd name="connsiteY4" fmla="*/ 6177437 h 6201311"/>
              <a:gd name="connsiteX5" fmla="*/ 0 w 5849113"/>
              <a:gd name="connsiteY5" fmla="*/ 5920643 h 6201311"/>
              <a:gd name="connsiteX6" fmla="*/ 0 w 5849113"/>
              <a:gd name="connsiteY6" fmla="*/ 0 h 6201311"/>
              <a:gd name="connsiteX7" fmla="*/ 5368899 w 5849113"/>
              <a:gd name="connsiteY7" fmla="*/ 1793 h 6201311"/>
              <a:gd name="connsiteX0" fmla="*/ 5376070 w 5849113"/>
              <a:gd name="connsiteY0" fmla="*/ 8965 h 6201311"/>
              <a:gd name="connsiteX1" fmla="*/ 5848447 w 5849113"/>
              <a:gd name="connsiteY1" fmla="*/ 2067047 h 6201311"/>
              <a:gd name="connsiteX2" fmla="*/ 5459506 w 5849113"/>
              <a:gd name="connsiteY2" fmla="*/ 3720354 h 6201311"/>
              <a:gd name="connsiteX3" fmla="*/ 3793717 w 5849113"/>
              <a:gd name="connsiteY3" fmla="*/ 5623362 h 6201311"/>
              <a:gd name="connsiteX4" fmla="*/ 1891621 w 5849113"/>
              <a:gd name="connsiteY4" fmla="*/ 6177437 h 6201311"/>
              <a:gd name="connsiteX5" fmla="*/ 0 w 5849113"/>
              <a:gd name="connsiteY5" fmla="*/ 5920643 h 6201311"/>
              <a:gd name="connsiteX6" fmla="*/ 0 w 5849113"/>
              <a:gd name="connsiteY6" fmla="*/ 0 h 6201311"/>
              <a:gd name="connsiteX7" fmla="*/ 5368899 w 5849113"/>
              <a:gd name="connsiteY7" fmla="*/ 1793 h 6201311"/>
              <a:gd name="connsiteX0" fmla="*/ 5376070 w 5849113"/>
              <a:gd name="connsiteY0" fmla="*/ 8965 h 6204870"/>
              <a:gd name="connsiteX1" fmla="*/ 5848447 w 5849113"/>
              <a:gd name="connsiteY1" fmla="*/ 2067047 h 6204870"/>
              <a:gd name="connsiteX2" fmla="*/ 5459506 w 5849113"/>
              <a:gd name="connsiteY2" fmla="*/ 3720354 h 6204870"/>
              <a:gd name="connsiteX3" fmla="*/ 3807678 w 5849113"/>
              <a:gd name="connsiteY3" fmla="*/ 5574501 h 6204870"/>
              <a:gd name="connsiteX4" fmla="*/ 1891621 w 5849113"/>
              <a:gd name="connsiteY4" fmla="*/ 6177437 h 6204870"/>
              <a:gd name="connsiteX5" fmla="*/ 0 w 5849113"/>
              <a:gd name="connsiteY5" fmla="*/ 5920643 h 6204870"/>
              <a:gd name="connsiteX6" fmla="*/ 0 w 5849113"/>
              <a:gd name="connsiteY6" fmla="*/ 0 h 6204870"/>
              <a:gd name="connsiteX7" fmla="*/ 5368899 w 5849113"/>
              <a:gd name="connsiteY7" fmla="*/ 1793 h 6204870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720354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720354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720354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699413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699413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699413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8614"/>
              <a:gd name="connsiteY0" fmla="*/ 8965 h 6192712"/>
              <a:gd name="connsiteX1" fmla="*/ 5848447 w 5848614"/>
              <a:gd name="connsiteY1" fmla="*/ 2067047 h 6192712"/>
              <a:gd name="connsiteX2" fmla="*/ 5459506 w 5848614"/>
              <a:gd name="connsiteY2" fmla="*/ 3699413 h 6192712"/>
              <a:gd name="connsiteX3" fmla="*/ 3807678 w 5848614"/>
              <a:gd name="connsiteY3" fmla="*/ 5574501 h 6192712"/>
              <a:gd name="connsiteX4" fmla="*/ 1891621 w 5848614"/>
              <a:gd name="connsiteY4" fmla="*/ 6177437 h 6192712"/>
              <a:gd name="connsiteX5" fmla="*/ 0 w 5848614"/>
              <a:gd name="connsiteY5" fmla="*/ 5920643 h 6192712"/>
              <a:gd name="connsiteX6" fmla="*/ 0 w 5848614"/>
              <a:gd name="connsiteY6" fmla="*/ 0 h 6192712"/>
              <a:gd name="connsiteX7" fmla="*/ 5368899 w 5848614"/>
              <a:gd name="connsiteY7" fmla="*/ 1793 h 6192712"/>
              <a:gd name="connsiteX0" fmla="*/ 5376070 w 5851803"/>
              <a:gd name="connsiteY0" fmla="*/ 8965 h 6192712"/>
              <a:gd name="connsiteX1" fmla="*/ 5848447 w 5851803"/>
              <a:gd name="connsiteY1" fmla="*/ 2067047 h 6192712"/>
              <a:gd name="connsiteX2" fmla="*/ 5459506 w 5851803"/>
              <a:gd name="connsiteY2" fmla="*/ 3699413 h 6192712"/>
              <a:gd name="connsiteX3" fmla="*/ 3807678 w 5851803"/>
              <a:gd name="connsiteY3" fmla="*/ 5574501 h 6192712"/>
              <a:gd name="connsiteX4" fmla="*/ 1891621 w 5851803"/>
              <a:gd name="connsiteY4" fmla="*/ 6177437 h 6192712"/>
              <a:gd name="connsiteX5" fmla="*/ 0 w 5851803"/>
              <a:gd name="connsiteY5" fmla="*/ 5920643 h 6192712"/>
              <a:gd name="connsiteX6" fmla="*/ 0 w 5851803"/>
              <a:gd name="connsiteY6" fmla="*/ 0 h 6192712"/>
              <a:gd name="connsiteX7" fmla="*/ 5368899 w 5851803"/>
              <a:gd name="connsiteY7" fmla="*/ 1793 h 6192712"/>
              <a:gd name="connsiteX0" fmla="*/ 5376070 w 5841054"/>
              <a:gd name="connsiteY0" fmla="*/ 8965 h 6192712"/>
              <a:gd name="connsiteX1" fmla="*/ 5837562 w 5841054"/>
              <a:gd name="connsiteY1" fmla="*/ 2059822 h 6192712"/>
              <a:gd name="connsiteX2" fmla="*/ 5459506 w 5841054"/>
              <a:gd name="connsiteY2" fmla="*/ 3699413 h 6192712"/>
              <a:gd name="connsiteX3" fmla="*/ 3807678 w 5841054"/>
              <a:gd name="connsiteY3" fmla="*/ 5574501 h 6192712"/>
              <a:gd name="connsiteX4" fmla="*/ 1891621 w 5841054"/>
              <a:gd name="connsiteY4" fmla="*/ 6177437 h 6192712"/>
              <a:gd name="connsiteX5" fmla="*/ 0 w 5841054"/>
              <a:gd name="connsiteY5" fmla="*/ 5920643 h 6192712"/>
              <a:gd name="connsiteX6" fmla="*/ 0 w 5841054"/>
              <a:gd name="connsiteY6" fmla="*/ 0 h 6192712"/>
              <a:gd name="connsiteX7" fmla="*/ 5368899 w 5841054"/>
              <a:gd name="connsiteY7" fmla="*/ 1793 h 6192712"/>
              <a:gd name="connsiteX0" fmla="*/ 5376070 w 5841054"/>
              <a:gd name="connsiteY0" fmla="*/ 8965 h 6204870"/>
              <a:gd name="connsiteX1" fmla="*/ 5837562 w 5841054"/>
              <a:gd name="connsiteY1" fmla="*/ 2059822 h 6204870"/>
              <a:gd name="connsiteX2" fmla="*/ 5459506 w 5841054"/>
              <a:gd name="connsiteY2" fmla="*/ 3699413 h 6204870"/>
              <a:gd name="connsiteX3" fmla="*/ 3793163 w 5841054"/>
              <a:gd name="connsiteY3" fmla="*/ 5574501 h 6204870"/>
              <a:gd name="connsiteX4" fmla="*/ 1891621 w 5841054"/>
              <a:gd name="connsiteY4" fmla="*/ 6177437 h 6204870"/>
              <a:gd name="connsiteX5" fmla="*/ 0 w 5841054"/>
              <a:gd name="connsiteY5" fmla="*/ 5920643 h 6204870"/>
              <a:gd name="connsiteX6" fmla="*/ 0 w 5841054"/>
              <a:gd name="connsiteY6" fmla="*/ 0 h 6204870"/>
              <a:gd name="connsiteX7" fmla="*/ 5368899 w 5841054"/>
              <a:gd name="connsiteY7" fmla="*/ 1793 h 6204870"/>
              <a:gd name="connsiteX0" fmla="*/ 5376070 w 5838263"/>
              <a:gd name="connsiteY0" fmla="*/ 8965 h 6204870"/>
              <a:gd name="connsiteX1" fmla="*/ 5837562 w 5838263"/>
              <a:gd name="connsiteY1" fmla="*/ 2059822 h 6204870"/>
              <a:gd name="connsiteX2" fmla="*/ 5459506 w 5838263"/>
              <a:gd name="connsiteY2" fmla="*/ 3681351 h 6204870"/>
              <a:gd name="connsiteX3" fmla="*/ 3793163 w 5838263"/>
              <a:gd name="connsiteY3" fmla="*/ 5574501 h 6204870"/>
              <a:gd name="connsiteX4" fmla="*/ 1891621 w 5838263"/>
              <a:gd name="connsiteY4" fmla="*/ 6177437 h 6204870"/>
              <a:gd name="connsiteX5" fmla="*/ 0 w 5838263"/>
              <a:gd name="connsiteY5" fmla="*/ 5920643 h 6204870"/>
              <a:gd name="connsiteX6" fmla="*/ 0 w 5838263"/>
              <a:gd name="connsiteY6" fmla="*/ 0 h 6204870"/>
              <a:gd name="connsiteX7" fmla="*/ 5368899 w 5838263"/>
              <a:gd name="connsiteY7" fmla="*/ 1793 h 6204870"/>
              <a:gd name="connsiteX0" fmla="*/ 5376070 w 5838263"/>
              <a:gd name="connsiteY0" fmla="*/ 8965 h 6204870"/>
              <a:gd name="connsiteX1" fmla="*/ 5837562 w 5838263"/>
              <a:gd name="connsiteY1" fmla="*/ 2059822 h 6204870"/>
              <a:gd name="connsiteX2" fmla="*/ 5459506 w 5838263"/>
              <a:gd name="connsiteY2" fmla="*/ 3681351 h 6204870"/>
              <a:gd name="connsiteX3" fmla="*/ 3793163 w 5838263"/>
              <a:gd name="connsiteY3" fmla="*/ 5574501 h 6204870"/>
              <a:gd name="connsiteX4" fmla="*/ 1891621 w 5838263"/>
              <a:gd name="connsiteY4" fmla="*/ 6177437 h 6204870"/>
              <a:gd name="connsiteX5" fmla="*/ 0 w 5838263"/>
              <a:gd name="connsiteY5" fmla="*/ 5920643 h 6204870"/>
              <a:gd name="connsiteX6" fmla="*/ 0 w 5838263"/>
              <a:gd name="connsiteY6" fmla="*/ 0 h 6204870"/>
              <a:gd name="connsiteX7" fmla="*/ 5368899 w 5838263"/>
              <a:gd name="connsiteY7" fmla="*/ 1793 h 6204870"/>
              <a:gd name="connsiteX0" fmla="*/ 5376070 w 5838263"/>
              <a:gd name="connsiteY0" fmla="*/ 8965 h 6204870"/>
              <a:gd name="connsiteX1" fmla="*/ 5837562 w 5838263"/>
              <a:gd name="connsiteY1" fmla="*/ 2059822 h 6204870"/>
              <a:gd name="connsiteX2" fmla="*/ 5459506 w 5838263"/>
              <a:gd name="connsiteY2" fmla="*/ 3681351 h 6204870"/>
              <a:gd name="connsiteX3" fmla="*/ 3793163 w 5838263"/>
              <a:gd name="connsiteY3" fmla="*/ 5574501 h 6204870"/>
              <a:gd name="connsiteX4" fmla="*/ 1891621 w 5838263"/>
              <a:gd name="connsiteY4" fmla="*/ 6177437 h 6204870"/>
              <a:gd name="connsiteX5" fmla="*/ 0 w 5838263"/>
              <a:gd name="connsiteY5" fmla="*/ 5920643 h 6204870"/>
              <a:gd name="connsiteX6" fmla="*/ 0 w 5838263"/>
              <a:gd name="connsiteY6" fmla="*/ 0 h 6204870"/>
              <a:gd name="connsiteX7" fmla="*/ 5368899 w 5838263"/>
              <a:gd name="connsiteY7" fmla="*/ 1793 h 6204870"/>
              <a:gd name="connsiteX0" fmla="*/ 5376070 w 5837627"/>
              <a:gd name="connsiteY0" fmla="*/ 8965 h 6204870"/>
              <a:gd name="connsiteX1" fmla="*/ 5837562 w 5837627"/>
              <a:gd name="connsiteY1" fmla="*/ 2059822 h 6204870"/>
              <a:gd name="connsiteX2" fmla="*/ 5459506 w 5837627"/>
              <a:gd name="connsiteY2" fmla="*/ 3681351 h 6204870"/>
              <a:gd name="connsiteX3" fmla="*/ 3793163 w 5837627"/>
              <a:gd name="connsiteY3" fmla="*/ 5574501 h 6204870"/>
              <a:gd name="connsiteX4" fmla="*/ 1891621 w 5837627"/>
              <a:gd name="connsiteY4" fmla="*/ 6177437 h 6204870"/>
              <a:gd name="connsiteX5" fmla="*/ 0 w 5837627"/>
              <a:gd name="connsiteY5" fmla="*/ 5920643 h 6204870"/>
              <a:gd name="connsiteX6" fmla="*/ 0 w 5837627"/>
              <a:gd name="connsiteY6" fmla="*/ 0 h 6204870"/>
              <a:gd name="connsiteX7" fmla="*/ 5368899 w 5837627"/>
              <a:gd name="connsiteY7" fmla="*/ 1793 h 6204870"/>
              <a:gd name="connsiteX0" fmla="*/ 5376070 w 5842081"/>
              <a:gd name="connsiteY0" fmla="*/ 8965 h 6204870"/>
              <a:gd name="connsiteX1" fmla="*/ 5837562 w 5842081"/>
              <a:gd name="connsiteY1" fmla="*/ 2059822 h 6204870"/>
              <a:gd name="connsiteX2" fmla="*/ 5459506 w 5842081"/>
              <a:gd name="connsiteY2" fmla="*/ 3681351 h 6204870"/>
              <a:gd name="connsiteX3" fmla="*/ 3793163 w 5842081"/>
              <a:gd name="connsiteY3" fmla="*/ 5574501 h 6204870"/>
              <a:gd name="connsiteX4" fmla="*/ 1891621 w 5842081"/>
              <a:gd name="connsiteY4" fmla="*/ 6177437 h 6204870"/>
              <a:gd name="connsiteX5" fmla="*/ 0 w 5842081"/>
              <a:gd name="connsiteY5" fmla="*/ 5920643 h 6204870"/>
              <a:gd name="connsiteX6" fmla="*/ 0 w 5842081"/>
              <a:gd name="connsiteY6" fmla="*/ 0 h 6204870"/>
              <a:gd name="connsiteX7" fmla="*/ 5368899 w 5842081"/>
              <a:gd name="connsiteY7" fmla="*/ 1793 h 6204870"/>
              <a:gd name="connsiteX0" fmla="*/ 5376070 w 5839130"/>
              <a:gd name="connsiteY0" fmla="*/ 8965 h 6204870"/>
              <a:gd name="connsiteX1" fmla="*/ 5837562 w 5839130"/>
              <a:gd name="connsiteY1" fmla="*/ 2059822 h 6204870"/>
              <a:gd name="connsiteX2" fmla="*/ 5459506 w 5839130"/>
              <a:gd name="connsiteY2" fmla="*/ 3681351 h 6204870"/>
              <a:gd name="connsiteX3" fmla="*/ 3793163 w 5839130"/>
              <a:gd name="connsiteY3" fmla="*/ 5574501 h 6204870"/>
              <a:gd name="connsiteX4" fmla="*/ 1891621 w 5839130"/>
              <a:gd name="connsiteY4" fmla="*/ 6177437 h 6204870"/>
              <a:gd name="connsiteX5" fmla="*/ 0 w 5839130"/>
              <a:gd name="connsiteY5" fmla="*/ 5920643 h 6204870"/>
              <a:gd name="connsiteX6" fmla="*/ 0 w 5839130"/>
              <a:gd name="connsiteY6" fmla="*/ 0 h 6204870"/>
              <a:gd name="connsiteX7" fmla="*/ 5368899 w 5839130"/>
              <a:gd name="connsiteY7" fmla="*/ 1793 h 6204870"/>
              <a:gd name="connsiteX0" fmla="*/ 5376070 w 5839130"/>
              <a:gd name="connsiteY0" fmla="*/ 8965 h 6204870"/>
              <a:gd name="connsiteX1" fmla="*/ 5837562 w 5839130"/>
              <a:gd name="connsiteY1" fmla="*/ 2059822 h 6204870"/>
              <a:gd name="connsiteX2" fmla="*/ 5459506 w 5839130"/>
              <a:gd name="connsiteY2" fmla="*/ 3681351 h 6204870"/>
              <a:gd name="connsiteX3" fmla="*/ 3793163 w 5839130"/>
              <a:gd name="connsiteY3" fmla="*/ 5574501 h 6204870"/>
              <a:gd name="connsiteX4" fmla="*/ 1891621 w 5839130"/>
              <a:gd name="connsiteY4" fmla="*/ 6177437 h 6204870"/>
              <a:gd name="connsiteX5" fmla="*/ 0 w 5839130"/>
              <a:gd name="connsiteY5" fmla="*/ 5920643 h 6204870"/>
              <a:gd name="connsiteX6" fmla="*/ 0 w 5839130"/>
              <a:gd name="connsiteY6" fmla="*/ 0 h 6204870"/>
              <a:gd name="connsiteX7" fmla="*/ 5368899 w 5839130"/>
              <a:gd name="connsiteY7" fmla="*/ 1793 h 6204870"/>
              <a:gd name="connsiteX0" fmla="*/ 5376070 w 5839130"/>
              <a:gd name="connsiteY0" fmla="*/ 8965 h 6205896"/>
              <a:gd name="connsiteX1" fmla="*/ 5837562 w 5839130"/>
              <a:gd name="connsiteY1" fmla="*/ 2059822 h 6205896"/>
              <a:gd name="connsiteX2" fmla="*/ 5459506 w 5839130"/>
              <a:gd name="connsiteY2" fmla="*/ 3681351 h 6205896"/>
              <a:gd name="connsiteX3" fmla="*/ 3807285 w 5839130"/>
              <a:gd name="connsiteY3" fmla="*/ 5560443 h 6205896"/>
              <a:gd name="connsiteX4" fmla="*/ 1891621 w 5839130"/>
              <a:gd name="connsiteY4" fmla="*/ 6177437 h 6205896"/>
              <a:gd name="connsiteX5" fmla="*/ 0 w 5839130"/>
              <a:gd name="connsiteY5" fmla="*/ 5920643 h 6205896"/>
              <a:gd name="connsiteX6" fmla="*/ 0 w 5839130"/>
              <a:gd name="connsiteY6" fmla="*/ 0 h 6205896"/>
              <a:gd name="connsiteX7" fmla="*/ 5368899 w 5839130"/>
              <a:gd name="connsiteY7" fmla="*/ 1793 h 6205896"/>
              <a:gd name="connsiteX0" fmla="*/ 5376070 w 5839130"/>
              <a:gd name="connsiteY0" fmla="*/ 8965 h 6193641"/>
              <a:gd name="connsiteX1" fmla="*/ 5837562 w 5839130"/>
              <a:gd name="connsiteY1" fmla="*/ 2059822 h 6193641"/>
              <a:gd name="connsiteX2" fmla="*/ 5459506 w 5839130"/>
              <a:gd name="connsiteY2" fmla="*/ 3681351 h 6193641"/>
              <a:gd name="connsiteX3" fmla="*/ 3807285 w 5839130"/>
              <a:gd name="connsiteY3" fmla="*/ 5560443 h 6193641"/>
              <a:gd name="connsiteX4" fmla="*/ 1891621 w 5839130"/>
              <a:gd name="connsiteY4" fmla="*/ 6177437 h 6193641"/>
              <a:gd name="connsiteX5" fmla="*/ 0 w 5839130"/>
              <a:gd name="connsiteY5" fmla="*/ 5920643 h 6193641"/>
              <a:gd name="connsiteX6" fmla="*/ 0 w 5839130"/>
              <a:gd name="connsiteY6" fmla="*/ 0 h 6193641"/>
              <a:gd name="connsiteX7" fmla="*/ 5368899 w 5839130"/>
              <a:gd name="connsiteY7" fmla="*/ 1793 h 6193641"/>
              <a:gd name="connsiteX0" fmla="*/ 5376070 w 5839130"/>
              <a:gd name="connsiteY0" fmla="*/ 8965 h 6193641"/>
              <a:gd name="connsiteX1" fmla="*/ 5837562 w 5839130"/>
              <a:gd name="connsiteY1" fmla="*/ 2059822 h 6193641"/>
              <a:gd name="connsiteX2" fmla="*/ 5459506 w 5839130"/>
              <a:gd name="connsiteY2" fmla="*/ 3681351 h 6193641"/>
              <a:gd name="connsiteX3" fmla="*/ 3807285 w 5839130"/>
              <a:gd name="connsiteY3" fmla="*/ 5560443 h 6193641"/>
              <a:gd name="connsiteX4" fmla="*/ 1891621 w 5839130"/>
              <a:gd name="connsiteY4" fmla="*/ 6177437 h 6193641"/>
              <a:gd name="connsiteX5" fmla="*/ 0 w 5839130"/>
              <a:gd name="connsiteY5" fmla="*/ 5920643 h 6193641"/>
              <a:gd name="connsiteX6" fmla="*/ 0 w 5839130"/>
              <a:gd name="connsiteY6" fmla="*/ 0 h 6193641"/>
              <a:gd name="connsiteX7" fmla="*/ 5368899 w 5839130"/>
              <a:gd name="connsiteY7" fmla="*/ 1793 h 6193641"/>
              <a:gd name="connsiteX8" fmla="*/ 5376070 w 5839130"/>
              <a:gd name="connsiteY8" fmla="*/ 8965 h 6193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39130" h="6193641">
                <a:moveTo>
                  <a:pt x="5376070" y="8965"/>
                </a:moveTo>
                <a:cubicBezTo>
                  <a:pt x="5639788" y="519953"/>
                  <a:pt x="5859941" y="1411633"/>
                  <a:pt x="5837562" y="2059822"/>
                </a:cubicBezTo>
                <a:cubicBezTo>
                  <a:pt x="5815183" y="2708011"/>
                  <a:pt x="5656271" y="3217131"/>
                  <a:pt x="5459506" y="3681351"/>
                </a:cubicBezTo>
                <a:cubicBezTo>
                  <a:pt x="5160043" y="4444471"/>
                  <a:pt x="4420076" y="5180553"/>
                  <a:pt x="3807285" y="5560443"/>
                </a:cubicBezTo>
                <a:cubicBezTo>
                  <a:pt x="3194494" y="5940333"/>
                  <a:pt x="2480272" y="6145521"/>
                  <a:pt x="1891621" y="6177437"/>
                </a:cubicBezTo>
                <a:cubicBezTo>
                  <a:pt x="1302970" y="6209353"/>
                  <a:pt x="993509" y="6224280"/>
                  <a:pt x="0" y="5920643"/>
                </a:cubicBezTo>
                <a:lnTo>
                  <a:pt x="0" y="0"/>
                </a:lnTo>
                <a:lnTo>
                  <a:pt x="5368899" y="1793"/>
                </a:lnTo>
                <a:lnTo>
                  <a:pt x="5376070" y="8965"/>
                </a:lnTo>
                <a:close/>
              </a:path>
            </a:pathLst>
          </a:custGeom>
          <a:solidFill>
            <a:schemeClr val="accent1"/>
          </a:solidFill>
        </p:spPr>
        <p:txBody>
          <a:bodyPr lIns="702000" tIns="882000" rIns="360000" anchor="t"/>
          <a:lstStyle>
            <a:lvl1pPr>
              <a:lnSpc>
                <a:spcPts val="4000"/>
              </a:lnSpc>
              <a:defRPr sz="380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16786" y="2667550"/>
            <a:ext cx="43232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16786" y="2959494"/>
            <a:ext cx="3495174" cy="964561"/>
          </a:xfrm>
        </p:spPr>
        <p:txBody>
          <a:bodyPr/>
          <a:lstStyle>
            <a:lvl1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18554" y="4409383"/>
            <a:ext cx="3493405" cy="639798"/>
          </a:xfrm>
        </p:spPr>
        <p:txBody>
          <a:bodyPr/>
          <a:lstStyle>
            <a:lvl1pPr>
              <a:lnSpc>
                <a:spcPts val="1800"/>
              </a:lnSpc>
              <a:spcAft>
                <a:spcPts val="567"/>
              </a:spcAft>
              <a:defRPr sz="14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8573" y="5928085"/>
            <a:ext cx="2755398" cy="454153"/>
          </a:xfrm>
          <a:prstGeom prst="rect">
            <a:avLst/>
          </a:prstGeom>
        </p:spPr>
      </p:pic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7609092" y="1389713"/>
            <a:ext cx="2498533" cy="229889"/>
          </a:xfrm>
        </p:spPr>
        <p:txBody>
          <a:bodyPr anchor="ctr"/>
          <a:lstStyle>
            <a:lvl1pPr algn="r"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45465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to insert picture. </a:t>
            </a:r>
            <a:br>
              <a:rPr lang="en-AU"/>
            </a:br>
            <a:r>
              <a:rPr lang="en-AU"/>
              <a:t>Then right click and send to back to see all the elements.</a:t>
            </a:r>
          </a:p>
        </p:txBody>
      </p:sp>
    </p:spTree>
    <p:extLst>
      <p:ext uri="{BB962C8B-B14F-4D97-AF65-F5344CB8AC3E}">
        <p14:creationId xmlns:p14="http://schemas.microsoft.com/office/powerpoint/2010/main" val="368521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 baseline="0"/>
            </a:lvl5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005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8350" y="1390417"/>
            <a:ext cx="3877200" cy="4507200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40105" y="1390417"/>
            <a:ext cx="3877200" cy="4507200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63127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8350" y="1390416"/>
            <a:ext cx="3878635" cy="4508678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4751043" y="1449388"/>
            <a:ext cx="3855827" cy="444976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to insert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751042" y="6011703"/>
            <a:ext cx="3855600" cy="215900"/>
          </a:xfrm>
        </p:spPr>
        <p:txBody>
          <a:bodyPr/>
          <a:lstStyle>
            <a:lvl1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1pPr>
            <a:lvl2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2pPr>
            <a:lvl3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3pPr>
            <a:lvl4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4pPr>
            <a:lvl5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68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_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8350" y="1390416"/>
            <a:ext cx="3878635" cy="4508678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 baseline="0"/>
            </a:lvl5pPr>
            <a:lvl6pPr>
              <a:buClr>
                <a:schemeClr val="accent4"/>
              </a:buClr>
              <a:defRPr/>
            </a:lvl6pPr>
            <a:lvl7pPr>
              <a:buClr>
                <a:schemeClr val="accent4"/>
              </a:buClr>
              <a:defRPr/>
            </a:lvl7pPr>
            <a:lvl8pPr>
              <a:buClr>
                <a:schemeClr val="accent4"/>
              </a:buClr>
              <a:defRPr/>
            </a:lvl8pPr>
            <a:lvl9pPr>
              <a:buClr>
                <a:schemeClr val="accent4"/>
              </a:buClr>
              <a:defRPr/>
            </a:lvl9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4751043" y="1449388"/>
            <a:ext cx="3855827" cy="444976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to insert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751042" y="6011703"/>
            <a:ext cx="3855600" cy="215900"/>
          </a:xfrm>
        </p:spPr>
        <p:txBody>
          <a:bodyPr/>
          <a:lstStyle>
            <a:lvl1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1pPr>
            <a:lvl2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2pPr>
            <a:lvl3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3pPr>
            <a:lvl4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4pPr>
            <a:lvl5pPr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723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42915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6786" y="1720681"/>
            <a:ext cx="7041327" cy="576236"/>
          </a:xfrm>
          <a:noFill/>
        </p:spPr>
        <p:txBody>
          <a:bodyPr lIns="0" anchor="t"/>
          <a:lstStyle>
            <a:lvl1pPr>
              <a:lnSpc>
                <a:spcPts val="400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AU" noProof="0" dirty="0"/>
              <a:t>Thank you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16786" y="2452110"/>
            <a:ext cx="43232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8573" y="5928085"/>
            <a:ext cx="2755398" cy="454153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16786" y="5549403"/>
            <a:ext cx="3855214" cy="832835"/>
          </a:xfrm>
        </p:spPr>
        <p:txBody>
          <a:bodyPr/>
          <a:lstStyle>
            <a:lvl1pPr>
              <a:lnSpc>
                <a:spcPts val="1800"/>
              </a:lnSpc>
              <a:spcAft>
                <a:spcPts val="567"/>
              </a:spcAft>
              <a:defRPr sz="1400">
                <a:solidFill>
                  <a:schemeClr val="accent3"/>
                </a:solidFill>
              </a:defRPr>
            </a:lvl1pPr>
            <a:lvl2pPr>
              <a:lnSpc>
                <a:spcPts val="1800"/>
              </a:lnSpc>
              <a:spcAft>
                <a:spcPts val="567"/>
              </a:spcAft>
              <a:defRPr sz="1400" b="0">
                <a:solidFill>
                  <a:schemeClr val="accent3"/>
                </a:solidFill>
              </a:defRPr>
            </a:lvl2pPr>
            <a:lvl3pPr>
              <a:lnSpc>
                <a:spcPts val="1800"/>
              </a:lnSpc>
              <a:spcAft>
                <a:spcPts val="567"/>
              </a:spcAft>
              <a:defRPr sz="1400">
                <a:solidFill>
                  <a:schemeClr val="accent3"/>
                </a:solidFill>
              </a:defRPr>
            </a:lvl3pPr>
            <a:lvl4pPr>
              <a:lnSpc>
                <a:spcPts val="1800"/>
              </a:lnSpc>
              <a:spcAft>
                <a:spcPts val="567"/>
              </a:spcAft>
              <a:defRPr sz="1400">
                <a:solidFill>
                  <a:schemeClr val="accent3"/>
                </a:solidFill>
              </a:defRPr>
            </a:lvl4pPr>
            <a:lvl5pPr>
              <a:lnSpc>
                <a:spcPts val="1800"/>
              </a:lnSpc>
              <a:spcAft>
                <a:spcPts val="567"/>
              </a:spcAft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2681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6547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768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3A75C-DE2F-46F3-945D-AD5C34787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00C12-7724-4191-A121-C8511C846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91334-77C2-48E3-AD64-8A3AAABFAA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EF21D-2C6C-4A72-82CA-AB6D61BF5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D459C-9DE4-4FC6-AED6-363484EA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54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230FE-7F5E-4295-BA18-391EC733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7FDA-A00A-435D-88E6-11387E6C5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19FBD-30BA-485E-957B-ECF09AFC7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26C8F-0D77-4FF4-87EA-95885F2F0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E0A30-CC01-43F1-A6BE-93CDA283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79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AC4ED-C0B1-4D4B-A710-0E576E0CC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D8B58-BDAD-4BAE-ADBF-8BA51B2F4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8F4C3-202C-4B95-9399-B9F2E5877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1CB94-D312-40B7-8C87-3EEFB46B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FFF9C-421E-4D65-B5A1-74DE9EB9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3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Op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45465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to insert picture. </a:t>
            </a:r>
            <a:br>
              <a:rPr lang="en-AU"/>
            </a:br>
            <a:r>
              <a:rPr lang="en-AU"/>
              <a:t>Then right click and send to back to see all the elements.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607" y="3680542"/>
            <a:ext cx="5048332" cy="2167808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txBody>
          <a:bodyPr lIns="576000" tIns="270000" rIns="216000" anchor="t"/>
          <a:lstStyle>
            <a:lvl1pPr>
              <a:lnSpc>
                <a:spcPts val="3600"/>
              </a:lnSpc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02035" y="5100684"/>
            <a:ext cx="3918450" cy="623571"/>
          </a:xfrm>
        </p:spPr>
        <p:txBody>
          <a:bodyPr/>
          <a:lstStyle>
            <a:lvl1pPr>
              <a:lnSpc>
                <a:spcPts val="2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8573" y="5928085"/>
            <a:ext cx="2755398" cy="454153"/>
          </a:xfrm>
          <a:prstGeom prst="rect">
            <a:avLst/>
          </a:prstGeom>
        </p:spPr>
      </p:pic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7609092" y="1389713"/>
            <a:ext cx="2498533" cy="229889"/>
          </a:xfrm>
        </p:spPr>
        <p:txBody>
          <a:bodyPr anchor="ctr"/>
          <a:lstStyle>
            <a:lvl1pPr algn="r"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601568" y="6166185"/>
            <a:ext cx="3880421" cy="365125"/>
          </a:xfrm>
        </p:spPr>
        <p:txBody>
          <a:bodyPr lIns="0" tIns="0" rIns="0" bIns="0" anchor="t"/>
          <a:lstStyle>
            <a:lvl1pPr algn="l">
              <a:defRPr sz="1400">
                <a:solidFill>
                  <a:schemeClr val="accent3"/>
                </a:solidFill>
              </a:defRPr>
            </a:lvl1pPr>
          </a:lstStyle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3758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B7022-CB1F-407D-8513-4958EFB3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23797-5D18-40D5-8D76-67B897974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BF1BC3-FB71-48D6-842E-AE1F4494B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312B39-6D91-41EE-BE84-C803C799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70DA0-35EA-4896-8D62-479AA8278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E31C0-B88E-4F86-9650-EB621C4D8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44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D1C46-16B8-46E5-A1A3-7C34A2AE5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83CB5-C60F-4489-B160-A1BD18377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366EE-2D90-4380-92C8-BCE382437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9918-E880-47E6-81B9-F16488D74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D3D7A5-3C2B-4A1F-9B77-0A25DDBC2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45BE09-5FDF-499A-BF2F-382900B0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A468CA-318B-4373-98F1-828D7169F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56F96-3D3F-4FE5-B29D-954859499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89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342B8-64D8-44AA-A3A1-59BDCF906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B01434-EDEF-408A-A4E2-1748B102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459B74-164E-4F5A-8D64-E0C79A1B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18C0F-5478-4E04-B217-1B6F2AF71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91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7A7BAE-C964-4B52-B101-AECEEA76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E87D84-E3D7-428A-91F5-B27B9BBCD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1A8BC-570F-4F68-93D2-B36DFA5A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58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8AE4E-C22B-436D-A841-B531A5C5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57C9D-7784-4CC2-9294-A380939E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42683E-5AEB-4E39-B20C-279F455D1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07B29-8F8E-402D-BC61-ED104A7C34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D12A3-B734-4AFF-8583-30B5B14C6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91877-E8D7-434F-9A63-F516EAEE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579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6D1DC-C3CE-4BFC-A679-44016E8F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94A19-1A76-4EB3-B230-CE498438C9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E6644-0EA1-45CF-A223-240BDAAC9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289B9-E3C8-4894-BF7F-C1DEFEA9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3EC50-EEAB-44D7-9340-92DC942C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B3D99-F19A-4C2F-9EF3-26BB18D2E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264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E7A7E-B877-4993-A78E-5F28BBAE3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AED39-B76F-4027-BB10-3C5EAF7E5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0A826-0051-42C4-A07A-60DE514C77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1AB5A-737A-4651-899E-DB03AF3B8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D776B-B52F-4FE6-91D2-6345399B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367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2D1AD0-8840-48F4-B938-20218B84CE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99DA64-2759-43FA-8C6F-FF0ACA84A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A1281-227F-487B-9027-FBDF9CF1EC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C81BCE4-291A-4533-8EB7-E180B8A2FC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FC9E7-F9D8-4BF6-90EA-1D11C5794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48F08-78DA-4259-8D4E-E7A3E345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8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Op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716786" y="2667550"/>
            <a:ext cx="43232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8573" y="5928085"/>
            <a:ext cx="2755398" cy="454153"/>
          </a:xfrm>
          <a:prstGeom prst="rect">
            <a:avLst/>
          </a:prstGeom>
        </p:spPr>
      </p:pic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7609092" y="1389713"/>
            <a:ext cx="2498533" cy="229889"/>
          </a:xfrm>
        </p:spPr>
        <p:txBody>
          <a:bodyPr anchor="ctr"/>
          <a:lstStyle>
            <a:lvl1pPr algn="r"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0"/>
            <a:ext cx="4325420" cy="6863379"/>
          </a:xfrm>
          <a:custGeom>
            <a:avLst/>
            <a:gdLst>
              <a:gd name="connsiteX0" fmla="*/ 0 w 7740000"/>
              <a:gd name="connsiteY0" fmla="*/ 0 h 6231835"/>
              <a:gd name="connsiteX1" fmla="*/ 3870000 w 7740000"/>
              <a:gd name="connsiteY1" fmla="*/ 0 h 6231835"/>
              <a:gd name="connsiteX2" fmla="*/ 7740000 w 7740000"/>
              <a:gd name="connsiteY2" fmla="*/ 3115918 h 6231835"/>
              <a:gd name="connsiteX3" fmla="*/ 3870000 w 7740000"/>
              <a:gd name="connsiteY3" fmla="*/ 6231836 h 6231835"/>
              <a:gd name="connsiteX4" fmla="*/ 0 w 7740000"/>
              <a:gd name="connsiteY4" fmla="*/ 6231835 h 6231835"/>
              <a:gd name="connsiteX5" fmla="*/ 0 w 7740000"/>
              <a:gd name="connsiteY5" fmla="*/ 0 h 6231835"/>
              <a:gd name="connsiteX0" fmla="*/ 3870000 w 7740000"/>
              <a:gd name="connsiteY0" fmla="*/ 0 h 6231836"/>
              <a:gd name="connsiteX1" fmla="*/ 7740000 w 7740000"/>
              <a:gd name="connsiteY1" fmla="*/ 3115918 h 6231836"/>
              <a:gd name="connsiteX2" fmla="*/ 3870000 w 7740000"/>
              <a:gd name="connsiteY2" fmla="*/ 6231836 h 6231836"/>
              <a:gd name="connsiteX3" fmla="*/ 0 w 7740000"/>
              <a:gd name="connsiteY3" fmla="*/ 6231835 h 6231836"/>
              <a:gd name="connsiteX4" fmla="*/ 0 w 7740000"/>
              <a:gd name="connsiteY4" fmla="*/ 0 h 6231836"/>
              <a:gd name="connsiteX5" fmla="*/ 3961440 w 7740000"/>
              <a:gd name="connsiteY5" fmla="*/ 91440 h 6231836"/>
              <a:gd name="connsiteX0" fmla="*/ 5743623 w 7860803"/>
              <a:gd name="connsiteY0" fmla="*/ 206189 h 6231836"/>
              <a:gd name="connsiteX1" fmla="*/ 7740000 w 7860803"/>
              <a:gd name="connsiteY1" fmla="*/ 3115918 h 6231836"/>
              <a:gd name="connsiteX2" fmla="*/ 3870000 w 7860803"/>
              <a:gd name="connsiteY2" fmla="*/ 6231836 h 6231836"/>
              <a:gd name="connsiteX3" fmla="*/ 0 w 7860803"/>
              <a:gd name="connsiteY3" fmla="*/ 6231835 h 6231836"/>
              <a:gd name="connsiteX4" fmla="*/ 0 w 7860803"/>
              <a:gd name="connsiteY4" fmla="*/ 0 h 6231836"/>
              <a:gd name="connsiteX5" fmla="*/ 3961440 w 7860803"/>
              <a:gd name="connsiteY5" fmla="*/ 91440 h 6231836"/>
              <a:gd name="connsiteX0" fmla="*/ 5743623 w 7860803"/>
              <a:gd name="connsiteY0" fmla="*/ 206189 h 6231836"/>
              <a:gd name="connsiteX1" fmla="*/ 7740000 w 7860803"/>
              <a:gd name="connsiteY1" fmla="*/ 3115918 h 6231836"/>
              <a:gd name="connsiteX2" fmla="*/ 3870000 w 7860803"/>
              <a:gd name="connsiteY2" fmla="*/ 6231836 h 6231836"/>
              <a:gd name="connsiteX3" fmla="*/ 0 w 7860803"/>
              <a:gd name="connsiteY3" fmla="*/ 6231835 h 6231836"/>
              <a:gd name="connsiteX4" fmla="*/ 0 w 7860803"/>
              <a:gd name="connsiteY4" fmla="*/ 0 h 6231836"/>
              <a:gd name="connsiteX5" fmla="*/ 5368899 w 7860803"/>
              <a:gd name="connsiteY5" fmla="*/ 1793 h 6231836"/>
              <a:gd name="connsiteX0" fmla="*/ 5376070 w 7800745"/>
              <a:gd name="connsiteY0" fmla="*/ 8965 h 6231836"/>
              <a:gd name="connsiteX1" fmla="*/ 7740000 w 7800745"/>
              <a:gd name="connsiteY1" fmla="*/ 3115918 h 6231836"/>
              <a:gd name="connsiteX2" fmla="*/ 3870000 w 7800745"/>
              <a:gd name="connsiteY2" fmla="*/ 6231836 h 6231836"/>
              <a:gd name="connsiteX3" fmla="*/ 0 w 7800745"/>
              <a:gd name="connsiteY3" fmla="*/ 6231835 h 6231836"/>
              <a:gd name="connsiteX4" fmla="*/ 0 w 7800745"/>
              <a:gd name="connsiteY4" fmla="*/ 0 h 6231836"/>
              <a:gd name="connsiteX5" fmla="*/ 5368899 w 7800745"/>
              <a:gd name="connsiteY5" fmla="*/ 1793 h 6231836"/>
              <a:gd name="connsiteX0" fmla="*/ 5376070 w 7758723"/>
              <a:gd name="connsiteY0" fmla="*/ 8965 h 6231836"/>
              <a:gd name="connsiteX1" fmla="*/ 7740000 w 7758723"/>
              <a:gd name="connsiteY1" fmla="*/ 3115918 h 6231836"/>
              <a:gd name="connsiteX2" fmla="*/ 3870000 w 7758723"/>
              <a:gd name="connsiteY2" fmla="*/ 6231836 h 6231836"/>
              <a:gd name="connsiteX3" fmla="*/ 0 w 7758723"/>
              <a:gd name="connsiteY3" fmla="*/ 6231835 h 6231836"/>
              <a:gd name="connsiteX4" fmla="*/ 0 w 7758723"/>
              <a:gd name="connsiteY4" fmla="*/ 0 h 6231836"/>
              <a:gd name="connsiteX5" fmla="*/ 5368899 w 7758723"/>
              <a:gd name="connsiteY5" fmla="*/ 1793 h 6231836"/>
              <a:gd name="connsiteX0" fmla="*/ 5376070 w 5881317"/>
              <a:gd name="connsiteY0" fmla="*/ 8965 h 6231836"/>
              <a:gd name="connsiteX1" fmla="*/ 5803624 w 5881317"/>
              <a:gd name="connsiteY1" fmla="*/ 2622859 h 6231836"/>
              <a:gd name="connsiteX2" fmla="*/ 3870000 w 5881317"/>
              <a:gd name="connsiteY2" fmla="*/ 6231836 h 6231836"/>
              <a:gd name="connsiteX3" fmla="*/ 0 w 5881317"/>
              <a:gd name="connsiteY3" fmla="*/ 6231835 h 6231836"/>
              <a:gd name="connsiteX4" fmla="*/ 0 w 5881317"/>
              <a:gd name="connsiteY4" fmla="*/ 0 h 6231836"/>
              <a:gd name="connsiteX5" fmla="*/ 5368899 w 5881317"/>
              <a:gd name="connsiteY5" fmla="*/ 1793 h 6231836"/>
              <a:gd name="connsiteX0" fmla="*/ 5376070 w 5867151"/>
              <a:gd name="connsiteY0" fmla="*/ 8965 h 6231836"/>
              <a:gd name="connsiteX1" fmla="*/ 5803624 w 5867151"/>
              <a:gd name="connsiteY1" fmla="*/ 2622859 h 6231836"/>
              <a:gd name="connsiteX2" fmla="*/ 3870000 w 5867151"/>
              <a:gd name="connsiteY2" fmla="*/ 6231836 h 6231836"/>
              <a:gd name="connsiteX3" fmla="*/ 0 w 5867151"/>
              <a:gd name="connsiteY3" fmla="*/ 6231835 h 6231836"/>
              <a:gd name="connsiteX4" fmla="*/ 0 w 5867151"/>
              <a:gd name="connsiteY4" fmla="*/ 0 h 6231836"/>
              <a:gd name="connsiteX5" fmla="*/ 5368899 w 5867151"/>
              <a:gd name="connsiteY5" fmla="*/ 1793 h 6231836"/>
              <a:gd name="connsiteX0" fmla="*/ 5376070 w 5867151"/>
              <a:gd name="connsiteY0" fmla="*/ 8965 h 6231836"/>
              <a:gd name="connsiteX1" fmla="*/ 5803624 w 5867151"/>
              <a:gd name="connsiteY1" fmla="*/ 2622859 h 6231836"/>
              <a:gd name="connsiteX2" fmla="*/ 3870000 w 5867151"/>
              <a:gd name="connsiteY2" fmla="*/ 6231836 h 6231836"/>
              <a:gd name="connsiteX3" fmla="*/ 0 w 5867151"/>
              <a:gd name="connsiteY3" fmla="*/ 6231835 h 6231836"/>
              <a:gd name="connsiteX4" fmla="*/ 0 w 5867151"/>
              <a:gd name="connsiteY4" fmla="*/ 0 h 6231836"/>
              <a:gd name="connsiteX5" fmla="*/ 5368899 w 5867151"/>
              <a:gd name="connsiteY5" fmla="*/ 1793 h 6231836"/>
              <a:gd name="connsiteX0" fmla="*/ 5376070 w 5884908"/>
              <a:gd name="connsiteY0" fmla="*/ 8965 h 6231836"/>
              <a:gd name="connsiteX1" fmla="*/ 5803624 w 5884908"/>
              <a:gd name="connsiteY1" fmla="*/ 2622859 h 6231836"/>
              <a:gd name="connsiteX2" fmla="*/ 3870000 w 5884908"/>
              <a:gd name="connsiteY2" fmla="*/ 6231836 h 6231836"/>
              <a:gd name="connsiteX3" fmla="*/ 0 w 5884908"/>
              <a:gd name="connsiteY3" fmla="*/ 6231835 h 6231836"/>
              <a:gd name="connsiteX4" fmla="*/ 0 w 5884908"/>
              <a:gd name="connsiteY4" fmla="*/ 0 h 6231836"/>
              <a:gd name="connsiteX5" fmla="*/ 5368899 w 5884908"/>
              <a:gd name="connsiteY5" fmla="*/ 1793 h 6231836"/>
              <a:gd name="connsiteX0" fmla="*/ 5376070 w 5846693"/>
              <a:gd name="connsiteY0" fmla="*/ 8965 h 6231836"/>
              <a:gd name="connsiteX1" fmla="*/ 5803624 w 5846693"/>
              <a:gd name="connsiteY1" fmla="*/ 2622859 h 6231836"/>
              <a:gd name="connsiteX2" fmla="*/ 3870000 w 5846693"/>
              <a:gd name="connsiteY2" fmla="*/ 6231836 h 6231836"/>
              <a:gd name="connsiteX3" fmla="*/ 0 w 5846693"/>
              <a:gd name="connsiteY3" fmla="*/ 6231835 h 6231836"/>
              <a:gd name="connsiteX4" fmla="*/ 0 w 5846693"/>
              <a:gd name="connsiteY4" fmla="*/ 0 h 6231836"/>
              <a:gd name="connsiteX5" fmla="*/ 5368899 w 5846693"/>
              <a:gd name="connsiteY5" fmla="*/ 1793 h 6231836"/>
              <a:gd name="connsiteX0" fmla="*/ 5376070 w 5899430"/>
              <a:gd name="connsiteY0" fmla="*/ 8965 h 6231836"/>
              <a:gd name="connsiteX1" fmla="*/ 5803624 w 5899430"/>
              <a:gd name="connsiteY1" fmla="*/ 2622859 h 6231836"/>
              <a:gd name="connsiteX2" fmla="*/ 3870000 w 5899430"/>
              <a:gd name="connsiteY2" fmla="*/ 6231836 h 6231836"/>
              <a:gd name="connsiteX3" fmla="*/ 0 w 5899430"/>
              <a:gd name="connsiteY3" fmla="*/ 6231835 h 6231836"/>
              <a:gd name="connsiteX4" fmla="*/ 0 w 5899430"/>
              <a:gd name="connsiteY4" fmla="*/ 0 h 6231836"/>
              <a:gd name="connsiteX5" fmla="*/ 5368899 w 5899430"/>
              <a:gd name="connsiteY5" fmla="*/ 1793 h 6231836"/>
              <a:gd name="connsiteX0" fmla="*/ 5376070 w 5867151"/>
              <a:gd name="connsiteY0" fmla="*/ 8965 h 6231836"/>
              <a:gd name="connsiteX1" fmla="*/ 5803624 w 5867151"/>
              <a:gd name="connsiteY1" fmla="*/ 2622859 h 6231836"/>
              <a:gd name="connsiteX2" fmla="*/ 3870000 w 5867151"/>
              <a:gd name="connsiteY2" fmla="*/ 6231836 h 6231836"/>
              <a:gd name="connsiteX3" fmla="*/ 0 w 5867151"/>
              <a:gd name="connsiteY3" fmla="*/ 6231835 h 6231836"/>
              <a:gd name="connsiteX4" fmla="*/ 0 w 5867151"/>
              <a:gd name="connsiteY4" fmla="*/ 0 h 6231836"/>
              <a:gd name="connsiteX5" fmla="*/ 5368899 w 5867151"/>
              <a:gd name="connsiteY5" fmla="*/ 1793 h 6231836"/>
              <a:gd name="connsiteX0" fmla="*/ 5376070 w 5853382"/>
              <a:gd name="connsiteY0" fmla="*/ 8965 h 6231836"/>
              <a:gd name="connsiteX1" fmla="*/ 5803624 w 5853382"/>
              <a:gd name="connsiteY1" fmla="*/ 2622859 h 6231836"/>
              <a:gd name="connsiteX2" fmla="*/ 3870000 w 5853382"/>
              <a:gd name="connsiteY2" fmla="*/ 6231836 h 6231836"/>
              <a:gd name="connsiteX3" fmla="*/ 0 w 5853382"/>
              <a:gd name="connsiteY3" fmla="*/ 6231835 h 6231836"/>
              <a:gd name="connsiteX4" fmla="*/ 0 w 5853382"/>
              <a:gd name="connsiteY4" fmla="*/ 0 h 6231836"/>
              <a:gd name="connsiteX5" fmla="*/ 5368899 w 5853382"/>
              <a:gd name="connsiteY5" fmla="*/ 1793 h 6231836"/>
              <a:gd name="connsiteX0" fmla="*/ 5376070 w 5850019"/>
              <a:gd name="connsiteY0" fmla="*/ 8965 h 6231836"/>
              <a:gd name="connsiteX1" fmla="*/ 5803624 w 5850019"/>
              <a:gd name="connsiteY1" fmla="*/ 2622859 h 6231836"/>
              <a:gd name="connsiteX2" fmla="*/ 3870000 w 5850019"/>
              <a:gd name="connsiteY2" fmla="*/ 6231836 h 6231836"/>
              <a:gd name="connsiteX3" fmla="*/ 0 w 5850019"/>
              <a:gd name="connsiteY3" fmla="*/ 6231835 h 6231836"/>
              <a:gd name="connsiteX4" fmla="*/ 0 w 5850019"/>
              <a:gd name="connsiteY4" fmla="*/ 0 h 6231836"/>
              <a:gd name="connsiteX5" fmla="*/ 5368899 w 5850019"/>
              <a:gd name="connsiteY5" fmla="*/ 1793 h 6231836"/>
              <a:gd name="connsiteX0" fmla="*/ 5376070 w 5850019"/>
              <a:gd name="connsiteY0" fmla="*/ 8965 h 6231836"/>
              <a:gd name="connsiteX1" fmla="*/ 5803624 w 5850019"/>
              <a:gd name="connsiteY1" fmla="*/ 2622859 h 6231836"/>
              <a:gd name="connsiteX2" fmla="*/ 3870000 w 5850019"/>
              <a:gd name="connsiteY2" fmla="*/ 6231836 h 6231836"/>
              <a:gd name="connsiteX3" fmla="*/ 0 w 5850019"/>
              <a:gd name="connsiteY3" fmla="*/ 5900141 h 6231836"/>
              <a:gd name="connsiteX4" fmla="*/ 0 w 5850019"/>
              <a:gd name="connsiteY4" fmla="*/ 0 h 6231836"/>
              <a:gd name="connsiteX5" fmla="*/ 5368899 w 5850019"/>
              <a:gd name="connsiteY5" fmla="*/ 1793 h 6231836"/>
              <a:gd name="connsiteX0" fmla="*/ 5376070 w 5850019"/>
              <a:gd name="connsiteY0" fmla="*/ 8965 h 6231836"/>
              <a:gd name="connsiteX1" fmla="*/ 5803624 w 5850019"/>
              <a:gd name="connsiteY1" fmla="*/ 2622859 h 6231836"/>
              <a:gd name="connsiteX2" fmla="*/ 3870000 w 5850019"/>
              <a:gd name="connsiteY2" fmla="*/ 6231836 h 6231836"/>
              <a:gd name="connsiteX3" fmla="*/ 0 w 5850019"/>
              <a:gd name="connsiteY3" fmla="*/ 5900141 h 6231836"/>
              <a:gd name="connsiteX4" fmla="*/ 0 w 5850019"/>
              <a:gd name="connsiteY4" fmla="*/ 0 h 6231836"/>
              <a:gd name="connsiteX5" fmla="*/ 5368899 w 5850019"/>
              <a:gd name="connsiteY5" fmla="*/ 1793 h 6231836"/>
              <a:gd name="connsiteX0" fmla="*/ 5376070 w 5850019"/>
              <a:gd name="connsiteY0" fmla="*/ 8965 h 6231836"/>
              <a:gd name="connsiteX1" fmla="*/ 5803624 w 5850019"/>
              <a:gd name="connsiteY1" fmla="*/ 2622859 h 6231836"/>
              <a:gd name="connsiteX2" fmla="*/ 5369859 w 5850019"/>
              <a:gd name="connsiteY2" fmla="*/ 5405718 h 6231836"/>
              <a:gd name="connsiteX3" fmla="*/ 3870000 w 5850019"/>
              <a:gd name="connsiteY3" fmla="*/ 6231836 h 6231836"/>
              <a:gd name="connsiteX4" fmla="*/ 0 w 5850019"/>
              <a:gd name="connsiteY4" fmla="*/ 5900141 h 6231836"/>
              <a:gd name="connsiteX5" fmla="*/ 0 w 5850019"/>
              <a:gd name="connsiteY5" fmla="*/ 0 h 6231836"/>
              <a:gd name="connsiteX6" fmla="*/ 5368899 w 5850019"/>
              <a:gd name="connsiteY6" fmla="*/ 1793 h 6231836"/>
              <a:gd name="connsiteX0" fmla="*/ 5376070 w 5817387"/>
              <a:gd name="connsiteY0" fmla="*/ 8965 h 6231836"/>
              <a:gd name="connsiteX1" fmla="*/ 5803624 w 5817387"/>
              <a:gd name="connsiteY1" fmla="*/ 2622859 h 6231836"/>
              <a:gd name="connsiteX2" fmla="*/ 4930588 w 5817387"/>
              <a:gd name="connsiteY2" fmla="*/ 4706471 h 6231836"/>
              <a:gd name="connsiteX3" fmla="*/ 3870000 w 5817387"/>
              <a:gd name="connsiteY3" fmla="*/ 6231836 h 6231836"/>
              <a:gd name="connsiteX4" fmla="*/ 0 w 5817387"/>
              <a:gd name="connsiteY4" fmla="*/ 5900141 h 6231836"/>
              <a:gd name="connsiteX5" fmla="*/ 0 w 5817387"/>
              <a:gd name="connsiteY5" fmla="*/ 0 h 6231836"/>
              <a:gd name="connsiteX6" fmla="*/ 5368899 w 5817387"/>
              <a:gd name="connsiteY6" fmla="*/ 1793 h 6231836"/>
              <a:gd name="connsiteX0" fmla="*/ 5376070 w 5817387"/>
              <a:gd name="connsiteY0" fmla="*/ 8965 h 6231836"/>
              <a:gd name="connsiteX1" fmla="*/ 5803624 w 5817387"/>
              <a:gd name="connsiteY1" fmla="*/ 2622859 h 6231836"/>
              <a:gd name="connsiteX2" fmla="*/ 4930588 w 5817387"/>
              <a:gd name="connsiteY2" fmla="*/ 4706471 h 6231836"/>
              <a:gd name="connsiteX3" fmla="*/ 3870000 w 5817387"/>
              <a:gd name="connsiteY3" fmla="*/ 6231836 h 6231836"/>
              <a:gd name="connsiteX4" fmla="*/ 0 w 5817387"/>
              <a:gd name="connsiteY4" fmla="*/ 5900141 h 6231836"/>
              <a:gd name="connsiteX5" fmla="*/ 0 w 5817387"/>
              <a:gd name="connsiteY5" fmla="*/ 0 h 6231836"/>
              <a:gd name="connsiteX6" fmla="*/ 5368899 w 5817387"/>
              <a:gd name="connsiteY6" fmla="*/ 1793 h 6231836"/>
              <a:gd name="connsiteX0" fmla="*/ 5376070 w 5857744"/>
              <a:gd name="connsiteY0" fmla="*/ 8965 h 6231836"/>
              <a:gd name="connsiteX1" fmla="*/ 5803624 w 5857744"/>
              <a:gd name="connsiteY1" fmla="*/ 2622859 h 6231836"/>
              <a:gd name="connsiteX2" fmla="*/ 4930588 w 5857744"/>
              <a:gd name="connsiteY2" fmla="*/ 4706471 h 6231836"/>
              <a:gd name="connsiteX3" fmla="*/ 3870000 w 5857744"/>
              <a:gd name="connsiteY3" fmla="*/ 6231836 h 6231836"/>
              <a:gd name="connsiteX4" fmla="*/ 0 w 5857744"/>
              <a:gd name="connsiteY4" fmla="*/ 5900141 h 6231836"/>
              <a:gd name="connsiteX5" fmla="*/ 0 w 5857744"/>
              <a:gd name="connsiteY5" fmla="*/ 0 h 6231836"/>
              <a:gd name="connsiteX6" fmla="*/ 5368899 w 5857744"/>
              <a:gd name="connsiteY6" fmla="*/ 1793 h 6231836"/>
              <a:gd name="connsiteX0" fmla="*/ 5376070 w 5885924"/>
              <a:gd name="connsiteY0" fmla="*/ 8965 h 6231836"/>
              <a:gd name="connsiteX1" fmla="*/ 5803624 w 5885924"/>
              <a:gd name="connsiteY1" fmla="*/ 2622859 h 6231836"/>
              <a:gd name="connsiteX2" fmla="*/ 4930588 w 5885924"/>
              <a:gd name="connsiteY2" fmla="*/ 4706471 h 6231836"/>
              <a:gd name="connsiteX3" fmla="*/ 3870000 w 5885924"/>
              <a:gd name="connsiteY3" fmla="*/ 6231836 h 6231836"/>
              <a:gd name="connsiteX4" fmla="*/ 0 w 5885924"/>
              <a:gd name="connsiteY4" fmla="*/ 5900141 h 6231836"/>
              <a:gd name="connsiteX5" fmla="*/ 0 w 5885924"/>
              <a:gd name="connsiteY5" fmla="*/ 0 h 6231836"/>
              <a:gd name="connsiteX6" fmla="*/ 5368899 w 5885924"/>
              <a:gd name="connsiteY6" fmla="*/ 1793 h 6231836"/>
              <a:gd name="connsiteX0" fmla="*/ 5376070 w 5831634"/>
              <a:gd name="connsiteY0" fmla="*/ 8965 h 6231836"/>
              <a:gd name="connsiteX1" fmla="*/ 5803624 w 5831634"/>
              <a:gd name="connsiteY1" fmla="*/ 2622859 h 6231836"/>
              <a:gd name="connsiteX2" fmla="*/ 4930588 w 5831634"/>
              <a:gd name="connsiteY2" fmla="*/ 4706471 h 6231836"/>
              <a:gd name="connsiteX3" fmla="*/ 3870000 w 5831634"/>
              <a:gd name="connsiteY3" fmla="*/ 6231836 h 6231836"/>
              <a:gd name="connsiteX4" fmla="*/ 0 w 5831634"/>
              <a:gd name="connsiteY4" fmla="*/ 5900141 h 6231836"/>
              <a:gd name="connsiteX5" fmla="*/ 0 w 5831634"/>
              <a:gd name="connsiteY5" fmla="*/ 0 h 6231836"/>
              <a:gd name="connsiteX6" fmla="*/ 5368899 w 5831634"/>
              <a:gd name="connsiteY6" fmla="*/ 1793 h 6231836"/>
              <a:gd name="connsiteX0" fmla="*/ 5376070 w 5873618"/>
              <a:gd name="connsiteY0" fmla="*/ 8965 h 6231836"/>
              <a:gd name="connsiteX1" fmla="*/ 5848447 w 5873618"/>
              <a:gd name="connsiteY1" fmla="*/ 2067047 h 6231836"/>
              <a:gd name="connsiteX2" fmla="*/ 4930588 w 5873618"/>
              <a:gd name="connsiteY2" fmla="*/ 4706471 h 6231836"/>
              <a:gd name="connsiteX3" fmla="*/ 3870000 w 5873618"/>
              <a:gd name="connsiteY3" fmla="*/ 6231836 h 6231836"/>
              <a:gd name="connsiteX4" fmla="*/ 0 w 5873618"/>
              <a:gd name="connsiteY4" fmla="*/ 5900141 h 6231836"/>
              <a:gd name="connsiteX5" fmla="*/ 0 w 5873618"/>
              <a:gd name="connsiteY5" fmla="*/ 0 h 6231836"/>
              <a:gd name="connsiteX6" fmla="*/ 5368899 w 5873618"/>
              <a:gd name="connsiteY6" fmla="*/ 1793 h 6231836"/>
              <a:gd name="connsiteX0" fmla="*/ 5376070 w 5862899"/>
              <a:gd name="connsiteY0" fmla="*/ 8965 h 6231836"/>
              <a:gd name="connsiteX1" fmla="*/ 5848447 w 5862899"/>
              <a:gd name="connsiteY1" fmla="*/ 2067047 h 6231836"/>
              <a:gd name="connsiteX2" fmla="*/ 4930588 w 5862899"/>
              <a:gd name="connsiteY2" fmla="*/ 4706471 h 6231836"/>
              <a:gd name="connsiteX3" fmla="*/ 3870000 w 5862899"/>
              <a:gd name="connsiteY3" fmla="*/ 6231836 h 6231836"/>
              <a:gd name="connsiteX4" fmla="*/ 0 w 5862899"/>
              <a:gd name="connsiteY4" fmla="*/ 5900141 h 6231836"/>
              <a:gd name="connsiteX5" fmla="*/ 0 w 5862899"/>
              <a:gd name="connsiteY5" fmla="*/ 0 h 6231836"/>
              <a:gd name="connsiteX6" fmla="*/ 5368899 w 5862899"/>
              <a:gd name="connsiteY6" fmla="*/ 1793 h 6231836"/>
              <a:gd name="connsiteX0" fmla="*/ 5376070 w 5865431"/>
              <a:gd name="connsiteY0" fmla="*/ 8965 h 6231836"/>
              <a:gd name="connsiteX1" fmla="*/ 5848447 w 5865431"/>
              <a:gd name="connsiteY1" fmla="*/ 2067047 h 6231836"/>
              <a:gd name="connsiteX2" fmla="*/ 4930588 w 5865431"/>
              <a:gd name="connsiteY2" fmla="*/ 4706471 h 6231836"/>
              <a:gd name="connsiteX3" fmla="*/ 3870000 w 5865431"/>
              <a:gd name="connsiteY3" fmla="*/ 6231836 h 6231836"/>
              <a:gd name="connsiteX4" fmla="*/ 0 w 5865431"/>
              <a:gd name="connsiteY4" fmla="*/ 5900141 h 6231836"/>
              <a:gd name="connsiteX5" fmla="*/ 0 w 5865431"/>
              <a:gd name="connsiteY5" fmla="*/ 0 h 6231836"/>
              <a:gd name="connsiteX6" fmla="*/ 5368899 w 5865431"/>
              <a:gd name="connsiteY6" fmla="*/ 1793 h 6231836"/>
              <a:gd name="connsiteX0" fmla="*/ 5376070 w 5879468"/>
              <a:gd name="connsiteY0" fmla="*/ 8965 h 6231836"/>
              <a:gd name="connsiteX1" fmla="*/ 5848447 w 5879468"/>
              <a:gd name="connsiteY1" fmla="*/ 2067047 h 6231836"/>
              <a:gd name="connsiteX2" fmla="*/ 4930588 w 5879468"/>
              <a:gd name="connsiteY2" fmla="*/ 4706471 h 6231836"/>
              <a:gd name="connsiteX3" fmla="*/ 3870000 w 5879468"/>
              <a:gd name="connsiteY3" fmla="*/ 6231836 h 6231836"/>
              <a:gd name="connsiteX4" fmla="*/ 0 w 5879468"/>
              <a:gd name="connsiteY4" fmla="*/ 5900141 h 6231836"/>
              <a:gd name="connsiteX5" fmla="*/ 0 w 5879468"/>
              <a:gd name="connsiteY5" fmla="*/ 0 h 6231836"/>
              <a:gd name="connsiteX6" fmla="*/ 5368899 w 5879468"/>
              <a:gd name="connsiteY6" fmla="*/ 1793 h 6231836"/>
              <a:gd name="connsiteX0" fmla="*/ 5376070 w 5849113"/>
              <a:gd name="connsiteY0" fmla="*/ 8965 h 6231836"/>
              <a:gd name="connsiteX1" fmla="*/ 5848447 w 5849113"/>
              <a:gd name="connsiteY1" fmla="*/ 2067047 h 6231836"/>
              <a:gd name="connsiteX2" fmla="*/ 5459506 w 5849113"/>
              <a:gd name="connsiteY2" fmla="*/ 3720354 h 6231836"/>
              <a:gd name="connsiteX3" fmla="*/ 3870000 w 5849113"/>
              <a:gd name="connsiteY3" fmla="*/ 6231836 h 6231836"/>
              <a:gd name="connsiteX4" fmla="*/ 0 w 5849113"/>
              <a:gd name="connsiteY4" fmla="*/ 5900141 h 6231836"/>
              <a:gd name="connsiteX5" fmla="*/ 0 w 5849113"/>
              <a:gd name="connsiteY5" fmla="*/ 0 h 6231836"/>
              <a:gd name="connsiteX6" fmla="*/ 5368899 w 5849113"/>
              <a:gd name="connsiteY6" fmla="*/ 1793 h 6231836"/>
              <a:gd name="connsiteX0" fmla="*/ 5376070 w 5849113"/>
              <a:gd name="connsiteY0" fmla="*/ 8965 h 6213907"/>
              <a:gd name="connsiteX1" fmla="*/ 5848447 w 5849113"/>
              <a:gd name="connsiteY1" fmla="*/ 2067047 h 6213907"/>
              <a:gd name="connsiteX2" fmla="*/ 5459506 w 5849113"/>
              <a:gd name="connsiteY2" fmla="*/ 3720354 h 6213907"/>
              <a:gd name="connsiteX3" fmla="*/ 3932752 w 5849113"/>
              <a:gd name="connsiteY3" fmla="*/ 6213907 h 6213907"/>
              <a:gd name="connsiteX4" fmla="*/ 0 w 5849113"/>
              <a:gd name="connsiteY4" fmla="*/ 5900141 h 6213907"/>
              <a:gd name="connsiteX5" fmla="*/ 0 w 5849113"/>
              <a:gd name="connsiteY5" fmla="*/ 0 h 6213907"/>
              <a:gd name="connsiteX6" fmla="*/ 5368899 w 5849113"/>
              <a:gd name="connsiteY6" fmla="*/ 1793 h 6213907"/>
              <a:gd name="connsiteX0" fmla="*/ 5376070 w 5849113"/>
              <a:gd name="connsiteY0" fmla="*/ 8965 h 6276660"/>
              <a:gd name="connsiteX1" fmla="*/ 5848447 w 5849113"/>
              <a:gd name="connsiteY1" fmla="*/ 2067047 h 6276660"/>
              <a:gd name="connsiteX2" fmla="*/ 5459506 w 5849113"/>
              <a:gd name="connsiteY2" fmla="*/ 3720354 h 6276660"/>
              <a:gd name="connsiteX3" fmla="*/ 3896893 w 5849113"/>
              <a:gd name="connsiteY3" fmla="*/ 6276660 h 6276660"/>
              <a:gd name="connsiteX4" fmla="*/ 0 w 5849113"/>
              <a:gd name="connsiteY4" fmla="*/ 5900141 h 6276660"/>
              <a:gd name="connsiteX5" fmla="*/ 0 w 5849113"/>
              <a:gd name="connsiteY5" fmla="*/ 0 h 6276660"/>
              <a:gd name="connsiteX6" fmla="*/ 5368899 w 5849113"/>
              <a:gd name="connsiteY6" fmla="*/ 1793 h 6276660"/>
              <a:gd name="connsiteX0" fmla="*/ 5376070 w 5849113"/>
              <a:gd name="connsiteY0" fmla="*/ 8965 h 6276660"/>
              <a:gd name="connsiteX1" fmla="*/ 5848447 w 5849113"/>
              <a:gd name="connsiteY1" fmla="*/ 2067047 h 6276660"/>
              <a:gd name="connsiteX2" fmla="*/ 5459506 w 5849113"/>
              <a:gd name="connsiteY2" fmla="*/ 3720354 h 6276660"/>
              <a:gd name="connsiteX3" fmla="*/ 3896893 w 5849113"/>
              <a:gd name="connsiteY3" fmla="*/ 6276660 h 6276660"/>
              <a:gd name="connsiteX4" fmla="*/ 0 w 5849113"/>
              <a:gd name="connsiteY4" fmla="*/ 5900141 h 6276660"/>
              <a:gd name="connsiteX5" fmla="*/ 0 w 5849113"/>
              <a:gd name="connsiteY5" fmla="*/ 0 h 6276660"/>
              <a:gd name="connsiteX6" fmla="*/ 5368899 w 5849113"/>
              <a:gd name="connsiteY6" fmla="*/ 1793 h 6276660"/>
              <a:gd name="connsiteX0" fmla="*/ 5376070 w 5849113"/>
              <a:gd name="connsiteY0" fmla="*/ 8965 h 6280935"/>
              <a:gd name="connsiteX1" fmla="*/ 5848447 w 5849113"/>
              <a:gd name="connsiteY1" fmla="*/ 2067047 h 6280935"/>
              <a:gd name="connsiteX2" fmla="*/ 5459506 w 5849113"/>
              <a:gd name="connsiteY2" fmla="*/ 3720354 h 6280935"/>
              <a:gd name="connsiteX3" fmla="*/ 3896893 w 5849113"/>
              <a:gd name="connsiteY3" fmla="*/ 6276660 h 6280935"/>
              <a:gd name="connsiteX4" fmla="*/ 0 w 5849113"/>
              <a:gd name="connsiteY4" fmla="*/ 5900141 h 6280935"/>
              <a:gd name="connsiteX5" fmla="*/ 0 w 5849113"/>
              <a:gd name="connsiteY5" fmla="*/ 0 h 6280935"/>
              <a:gd name="connsiteX6" fmla="*/ 5368899 w 5849113"/>
              <a:gd name="connsiteY6" fmla="*/ 1793 h 6280935"/>
              <a:gd name="connsiteX0" fmla="*/ 5376070 w 5849113"/>
              <a:gd name="connsiteY0" fmla="*/ 8965 h 6660500"/>
              <a:gd name="connsiteX1" fmla="*/ 5848447 w 5849113"/>
              <a:gd name="connsiteY1" fmla="*/ 2067047 h 6660500"/>
              <a:gd name="connsiteX2" fmla="*/ 5459506 w 5849113"/>
              <a:gd name="connsiteY2" fmla="*/ 3720354 h 6660500"/>
              <a:gd name="connsiteX3" fmla="*/ 3896893 w 5849113"/>
              <a:gd name="connsiteY3" fmla="*/ 6276660 h 6660500"/>
              <a:gd name="connsiteX4" fmla="*/ 0 w 5849113"/>
              <a:gd name="connsiteY4" fmla="*/ 5900141 h 6660500"/>
              <a:gd name="connsiteX5" fmla="*/ 0 w 5849113"/>
              <a:gd name="connsiteY5" fmla="*/ 0 h 6660500"/>
              <a:gd name="connsiteX6" fmla="*/ 5368899 w 5849113"/>
              <a:gd name="connsiteY6" fmla="*/ 1793 h 6660500"/>
              <a:gd name="connsiteX0" fmla="*/ 5376070 w 5849113"/>
              <a:gd name="connsiteY0" fmla="*/ 8965 h 6231463"/>
              <a:gd name="connsiteX1" fmla="*/ 5848447 w 5849113"/>
              <a:gd name="connsiteY1" fmla="*/ 2067047 h 6231463"/>
              <a:gd name="connsiteX2" fmla="*/ 5459506 w 5849113"/>
              <a:gd name="connsiteY2" fmla="*/ 3720354 h 6231463"/>
              <a:gd name="connsiteX3" fmla="*/ 3914822 w 5849113"/>
              <a:gd name="connsiteY3" fmla="*/ 5550519 h 6231463"/>
              <a:gd name="connsiteX4" fmla="*/ 0 w 5849113"/>
              <a:gd name="connsiteY4" fmla="*/ 5900141 h 6231463"/>
              <a:gd name="connsiteX5" fmla="*/ 0 w 5849113"/>
              <a:gd name="connsiteY5" fmla="*/ 0 h 6231463"/>
              <a:gd name="connsiteX6" fmla="*/ 5368899 w 5849113"/>
              <a:gd name="connsiteY6" fmla="*/ 1793 h 6231463"/>
              <a:gd name="connsiteX0" fmla="*/ 5376070 w 5849113"/>
              <a:gd name="connsiteY0" fmla="*/ 8965 h 6217452"/>
              <a:gd name="connsiteX1" fmla="*/ 5848447 w 5849113"/>
              <a:gd name="connsiteY1" fmla="*/ 2067047 h 6217452"/>
              <a:gd name="connsiteX2" fmla="*/ 5459506 w 5849113"/>
              <a:gd name="connsiteY2" fmla="*/ 3720354 h 6217452"/>
              <a:gd name="connsiteX3" fmla="*/ 3986540 w 5849113"/>
              <a:gd name="connsiteY3" fmla="*/ 5514660 h 6217452"/>
              <a:gd name="connsiteX4" fmla="*/ 0 w 5849113"/>
              <a:gd name="connsiteY4" fmla="*/ 5900141 h 6217452"/>
              <a:gd name="connsiteX5" fmla="*/ 0 w 5849113"/>
              <a:gd name="connsiteY5" fmla="*/ 0 h 6217452"/>
              <a:gd name="connsiteX6" fmla="*/ 5368899 w 5849113"/>
              <a:gd name="connsiteY6" fmla="*/ 1793 h 6217452"/>
              <a:gd name="connsiteX0" fmla="*/ 5376070 w 5849113"/>
              <a:gd name="connsiteY0" fmla="*/ 8965 h 6266644"/>
              <a:gd name="connsiteX1" fmla="*/ 5848447 w 5849113"/>
              <a:gd name="connsiteY1" fmla="*/ 2067047 h 6266644"/>
              <a:gd name="connsiteX2" fmla="*/ 5459506 w 5849113"/>
              <a:gd name="connsiteY2" fmla="*/ 3720354 h 6266644"/>
              <a:gd name="connsiteX3" fmla="*/ 3986540 w 5849113"/>
              <a:gd name="connsiteY3" fmla="*/ 5514660 h 6266644"/>
              <a:gd name="connsiteX4" fmla="*/ 0 w 5849113"/>
              <a:gd name="connsiteY4" fmla="*/ 5900141 h 6266644"/>
              <a:gd name="connsiteX5" fmla="*/ 0 w 5849113"/>
              <a:gd name="connsiteY5" fmla="*/ 0 h 6266644"/>
              <a:gd name="connsiteX6" fmla="*/ 5368899 w 5849113"/>
              <a:gd name="connsiteY6" fmla="*/ 1793 h 6266644"/>
              <a:gd name="connsiteX0" fmla="*/ 5376070 w 5849113"/>
              <a:gd name="connsiteY0" fmla="*/ 8965 h 6196054"/>
              <a:gd name="connsiteX1" fmla="*/ 5848447 w 5849113"/>
              <a:gd name="connsiteY1" fmla="*/ 2067047 h 6196054"/>
              <a:gd name="connsiteX2" fmla="*/ 5459506 w 5849113"/>
              <a:gd name="connsiteY2" fmla="*/ 3720354 h 6196054"/>
              <a:gd name="connsiteX3" fmla="*/ 3986540 w 5849113"/>
              <a:gd name="connsiteY3" fmla="*/ 5514660 h 6196054"/>
              <a:gd name="connsiteX4" fmla="*/ 0 w 5849113"/>
              <a:gd name="connsiteY4" fmla="*/ 5900141 h 6196054"/>
              <a:gd name="connsiteX5" fmla="*/ 0 w 5849113"/>
              <a:gd name="connsiteY5" fmla="*/ 0 h 6196054"/>
              <a:gd name="connsiteX6" fmla="*/ 5368899 w 5849113"/>
              <a:gd name="connsiteY6" fmla="*/ 1793 h 6196054"/>
              <a:gd name="connsiteX0" fmla="*/ 5376070 w 5849113"/>
              <a:gd name="connsiteY0" fmla="*/ 8965 h 6196054"/>
              <a:gd name="connsiteX1" fmla="*/ 5848447 w 5849113"/>
              <a:gd name="connsiteY1" fmla="*/ 2067047 h 6196054"/>
              <a:gd name="connsiteX2" fmla="*/ 5459506 w 5849113"/>
              <a:gd name="connsiteY2" fmla="*/ 3720354 h 6196054"/>
              <a:gd name="connsiteX3" fmla="*/ 3977575 w 5849113"/>
              <a:gd name="connsiteY3" fmla="*/ 5514660 h 6196054"/>
              <a:gd name="connsiteX4" fmla="*/ 0 w 5849113"/>
              <a:gd name="connsiteY4" fmla="*/ 5900141 h 6196054"/>
              <a:gd name="connsiteX5" fmla="*/ 0 w 5849113"/>
              <a:gd name="connsiteY5" fmla="*/ 0 h 6196054"/>
              <a:gd name="connsiteX6" fmla="*/ 5368899 w 5849113"/>
              <a:gd name="connsiteY6" fmla="*/ 1793 h 6196054"/>
              <a:gd name="connsiteX0" fmla="*/ 5376070 w 5849113"/>
              <a:gd name="connsiteY0" fmla="*/ 8965 h 6190899"/>
              <a:gd name="connsiteX1" fmla="*/ 5848447 w 5849113"/>
              <a:gd name="connsiteY1" fmla="*/ 2067047 h 6190899"/>
              <a:gd name="connsiteX2" fmla="*/ 5459506 w 5849113"/>
              <a:gd name="connsiteY2" fmla="*/ 3720354 h 6190899"/>
              <a:gd name="connsiteX3" fmla="*/ 3977575 w 5849113"/>
              <a:gd name="connsiteY3" fmla="*/ 5514660 h 6190899"/>
              <a:gd name="connsiteX4" fmla="*/ 0 w 5849113"/>
              <a:gd name="connsiteY4" fmla="*/ 5900141 h 6190899"/>
              <a:gd name="connsiteX5" fmla="*/ 0 w 5849113"/>
              <a:gd name="connsiteY5" fmla="*/ 0 h 6190899"/>
              <a:gd name="connsiteX6" fmla="*/ 5368899 w 5849113"/>
              <a:gd name="connsiteY6" fmla="*/ 1793 h 6190899"/>
              <a:gd name="connsiteX0" fmla="*/ 5376070 w 5849113"/>
              <a:gd name="connsiteY0" fmla="*/ 8965 h 6217452"/>
              <a:gd name="connsiteX1" fmla="*/ 5848447 w 5849113"/>
              <a:gd name="connsiteY1" fmla="*/ 2067047 h 6217452"/>
              <a:gd name="connsiteX2" fmla="*/ 5459506 w 5849113"/>
              <a:gd name="connsiteY2" fmla="*/ 3720354 h 6217452"/>
              <a:gd name="connsiteX3" fmla="*/ 3977575 w 5849113"/>
              <a:gd name="connsiteY3" fmla="*/ 5514660 h 6217452"/>
              <a:gd name="connsiteX4" fmla="*/ 0 w 5849113"/>
              <a:gd name="connsiteY4" fmla="*/ 5900141 h 6217452"/>
              <a:gd name="connsiteX5" fmla="*/ 0 w 5849113"/>
              <a:gd name="connsiteY5" fmla="*/ 0 h 6217452"/>
              <a:gd name="connsiteX6" fmla="*/ 5368899 w 5849113"/>
              <a:gd name="connsiteY6" fmla="*/ 1793 h 6217452"/>
              <a:gd name="connsiteX0" fmla="*/ 5376070 w 5849113"/>
              <a:gd name="connsiteY0" fmla="*/ 8965 h 6204155"/>
              <a:gd name="connsiteX1" fmla="*/ 5848447 w 5849113"/>
              <a:gd name="connsiteY1" fmla="*/ 2067047 h 6204155"/>
              <a:gd name="connsiteX2" fmla="*/ 5459506 w 5849113"/>
              <a:gd name="connsiteY2" fmla="*/ 3720354 h 6204155"/>
              <a:gd name="connsiteX3" fmla="*/ 3771387 w 5849113"/>
              <a:gd name="connsiteY3" fmla="*/ 5478801 h 6204155"/>
              <a:gd name="connsiteX4" fmla="*/ 0 w 5849113"/>
              <a:gd name="connsiteY4" fmla="*/ 5900141 h 6204155"/>
              <a:gd name="connsiteX5" fmla="*/ 0 w 5849113"/>
              <a:gd name="connsiteY5" fmla="*/ 0 h 6204155"/>
              <a:gd name="connsiteX6" fmla="*/ 5368899 w 5849113"/>
              <a:gd name="connsiteY6" fmla="*/ 1793 h 6204155"/>
              <a:gd name="connsiteX0" fmla="*/ 5376070 w 5849113"/>
              <a:gd name="connsiteY0" fmla="*/ 8965 h 6096535"/>
              <a:gd name="connsiteX1" fmla="*/ 5848447 w 5849113"/>
              <a:gd name="connsiteY1" fmla="*/ 2067047 h 6096535"/>
              <a:gd name="connsiteX2" fmla="*/ 5459506 w 5849113"/>
              <a:gd name="connsiteY2" fmla="*/ 3720354 h 6096535"/>
              <a:gd name="connsiteX3" fmla="*/ 3771387 w 5849113"/>
              <a:gd name="connsiteY3" fmla="*/ 5478801 h 6096535"/>
              <a:gd name="connsiteX4" fmla="*/ 0 w 5849113"/>
              <a:gd name="connsiteY4" fmla="*/ 5900141 h 6096535"/>
              <a:gd name="connsiteX5" fmla="*/ 0 w 5849113"/>
              <a:gd name="connsiteY5" fmla="*/ 0 h 6096535"/>
              <a:gd name="connsiteX6" fmla="*/ 5368899 w 5849113"/>
              <a:gd name="connsiteY6" fmla="*/ 1793 h 6096535"/>
              <a:gd name="connsiteX0" fmla="*/ 5376070 w 5849113"/>
              <a:gd name="connsiteY0" fmla="*/ 8965 h 6129591"/>
              <a:gd name="connsiteX1" fmla="*/ 5848447 w 5849113"/>
              <a:gd name="connsiteY1" fmla="*/ 2067047 h 6129591"/>
              <a:gd name="connsiteX2" fmla="*/ 5459506 w 5849113"/>
              <a:gd name="connsiteY2" fmla="*/ 3720354 h 6129591"/>
              <a:gd name="connsiteX3" fmla="*/ 3735528 w 5849113"/>
              <a:gd name="connsiteY3" fmla="*/ 5622236 h 6129591"/>
              <a:gd name="connsiteX4" fmla="*/ 0 w 5849113"/>
              <a:gd name="connsiteY4" fmla="*/ 5900141 h 6129591"/>
              <a:gd name="connsiteX5" fmla="*/ 0 w 5849113"/>
              <a:gd name="connsiteY5" fmla="*/ 0 h 6129591"/>
              <a:gd name="connsiteX6" fmla="*/ 5368899 w 5849113"/>
              <a:gd name="connsiteY6" fmla="*/ 1793 h 6129591"/>
              <a:gd name="connsiteX0" fmla="*/ 5376070 w 5849113"/>
              <a:gd name="connsiteY0" fmla="*/ 8965 h 6234586"/>
              <a:gd name="connsiteX1" fmla="*/ 5848447 w 5849113"/>
              <a:gd name="connsiteY1" fmla="*/ 2067047 h 6234586"/>
              <a:gd name="connsiteX2" fmla="*/ 5459506 w 5849113"/>
              <a:gd name="connsiteY2" fmla="*/ 3720354 h 6234586"/>
              <a:gd name="connsiteX3" fmla="*/ 3735528 w 5849113"/>
              <a:gd name="connsiteY3" fmla="*/ 5622236 h 6234586"/>
              <a:gd name="connsiteX4" fmla="*/ 0 w 5849113"/>
              <a:gd name="connsiteY4" fmla="*/ 5900141 h 6234586"/>
              <a:gd name="connsiteX5" fmla="*/ 0 w 5849113"/>
              <a:gd name="connsiteY5" fmla="*/ 0 h 6234586"/>
              <a:gd name="connsiteX6" fmla="*/ 5368899 w 5849113"/>
              <a:gd name="connsiteY6" fmla="*/ 1793 h 6234586"/>
              <a:gd name="connsiteX0" fmla="*/ 5376070 w 5849113"/>
              <a:gd name="connsiteY0" fmla="*/ 8965 h 6141388"/>
              <a:gd name="connsiteX1" fmla="*/ 5848447 w 5849113"/>
              <a:gd name="connsiteY1" fmla="*/ 2067047 h 6141388"/>
              <a:gd name="connsiteX2" fmla="*/ 5459506 w 5849113"/>
              <a:gd name="connsiteY2" fmla="*/ 3720354 h 6141388"/>
              <a:gd name="connsiteX3" fmla="*/ 3735528 w 5849113"/>
              <a:gd name="connsiteY3" fmla="*/ 5622236 h 6141388"/>
              <a:gd name="connsiteX4" fmla="*/ 0 w 5849113"/>
              <a:gd name="connsiteY4" fmla="*/ 5920643 h 6141388"/>
              <a:gd name="connsiteX5" fmla="*/ 0 w 5849113"/>
              <a:gd name="connsiteY5" fmla="*/ 0 h 6141388"/>
              <a:gd name="connsiteX6" fmla="*/ 5368899 w 5849113"/>
              <a:gd name="connsiteY6" fmla="*/ 1793 h 6141388"/>
              <a:gd name="connsiteX0" fmla="*/ 5376070 w 5849113"/>
              <a:gd name="connsiteY0" fmla="*/ 8965 h 6106783"/>
              <a:gd name="connsiteX1" fmla="*/ 5848447 w 5849113"/>
              <a:gd name="connsiteY1" fmla="*/ 2067047 h 6106783"/>
              <a:gd name="connsiteX2" fmla="*/ 5459506 w 5849113"/>
              <a:gd name="connsiteY2" fmla="*/ 3720354 h 6106783"/>
              <a:gd name="connsiteX3" fmla="*/ 3735528 w 5849113"/>
              <a:gd name="connsiteY3" fmla="*/ 5622236 h 6106783"/>
              <a:gd name="connsiteX4" fmla="*/ 0 w 5849113"/>
              <a:gd name="connsiteY4" fmla="*/ 5920643 h 6106783"/>
              <a:gd name="connsiteX5" fmla="*/ 0 w 5849113"/>
              <a:gd name="connsiteY5" fmla="*/ 0 h 6106783"/>
              <a:gd name="connsiteX6" fmla="*/ 5368899 w 5849113"/>
              <a:gd name="connsiteY6" fmla="*/ 1793 h 6106783"/>
              <a:gd name="connsiteX0" fmla="*/ 5376070 w 5849113"/>
              <a:gd name="connsiteY0" fmla="*/ 8965 h 6127246"/>
              <a:gd name="connsiteX1" fmla="*/ 5848447 w 5849113"/>
              <a:gd name="connsiteY1" fmla="*/ 2067047 h 6127246"/>
              <a:gd name="connsiteX2" fmla="*/ 5459506 w 5849113"/>
              <a:gd name="connsiteY2" fmla="*/ 3720354 h 6127246"/>
              <a:gd name="connsiteX3" fmla="*/ 3735528 w 5849113"/>
              <a:gd name="connsiteY3" fmla="*/ 5622236 h 6127246"/>
              <a:gd name="connsiteX4" fmla="*/ 0 w 5849113"/>
              <a:gd name="connsiteY4" fmla="*/ 5920643 h 6127246"/>
              <a:gd name="connsiteX5" fmla="*/ 0 w 5849113"/>
              <a:gd name="connsiteY5" fmla="*/ 0 h 6127246"/>
              <a:gd name="connsiteX6" fmla="*/ 5368899 w 5849113"/>
              <a:gd name="connsiteY6" fmla="*/ 1793 h 6127246"/>
              <a:gd name="connsiteX0" fmla="*/ 5376070 w 5849113"/>
              <a:gd name="connsiteY0" fmla="*/ 8965 h 6151508"/>
              <a:gd name="connsiteX1" fmla="*/ 5848447 w 5849113"/>
              <a:gd name="connsiteY1" fmla="*/ 2067047 h 6151508"/>
              <a:gd name="connsiteX2" fmla="*/ 5459506 w 5849113"/>
              <a:gd name="connsiteY2" fmla="*/ 3720354 h 6151508"/>
              <a:gd name="connsiteX3" fmla="*/ 3821638 w 5849113"/>
              <a:gd name="connsiteY3" fmla="*/ 5700144 h 6151508"/>
              <a:gd name="connsiteX4" fmla="*/ 0 w 5849113"/>
              <a:gd name="connsiteY4" fmla="*/ 5920643 h 6151508"/>
              <a:gd name="connsiteX5" fmla="*/ 0 w 5849113"/>
              <a:gd name="connsiteY5" fmla="*/ 0 h 6151508"/>
              <a:gd name="connsiteX6" fmla="*/ 5368899 w 5849113"/>
              <a:gd name="connsiteY6" fmla="*/ 1793 h 6151508"/>
              <a:gd name="connsiteX0" fmla="*/ 5376070 w 5849113"/>
              <a:gd name="connsiteY0" fmla="*/ 8965 h 6115985"/>
              <a:gd name="connsiteX1" fmla="*/ 5848447 w 5849113"/>
              <a:gd name="connsiteY1" fmla="*/ 2067047 h 6115985"/>
              <a:gd name="connsiteX2" fmla="*/ 5459506 w 5849113"/>
              <a:gd name="connsiteY2" fmla="*/ 3720354 h 6115985"/>
              <a:gd name="connsiteX3" fmla="*/ 3821638 w 5849113"/>
              <a:gd name="connsiteY3" fmla="*/ 5700144 h 6115985"/>
              <a:gd name="connsiteX4" fmla="*/ 0 w 5849113"/>
              <a:gd name="connsiteY4" fmla="*/ 5920643 h 6115985"/>
              <a:gd name="connsiteX5" fmla="*/ 0 w 5849113"/>
              <a:gd name="connsiteY5" fmla="*/ 0 h 6115985"/>
              <a:gd name="connsiteX6" fmla="*/ 5368899 w 5849113"/>
              <a:gd name="connsiteY6" fmla="*/ 1793 h 6115985"/>
              <a:gd name="connsiteX0" fmla="*/ 5376070 w 5849113"/>
              <a:gd name="connsiteY0" fmla="*/ 8965 h 6096988"/>
              <a:gd name="connsiteX1" fmla="*/ 5848447 w 5849113"/>
              <a:gd name="connsiteY1" fmla="*/ 2067047 h 6096988"/>
              <a:gd name="connsiteX2" fmla="*/ 5459506 w 5849113"/>
              <a:gd name="connsiteY2" fmla="*/ 3720354 h 6096988"/>
              <a:gd name="connsiteX3" fmla="*/ 3793717 w 5849113"/>
              <a:gd name="connsiteY3" fmla="*/ 5623362 h 6096988"/>
              <a:gd name="connsiteX4" fmla="*/ 0 w 5849113"/>
              <a:gd name="connsiteY4" fmla="*/ 5920643 h 6096988"/>
              <a:gd name="connsiteX5" fmla="*/ 0 w 5849113"/>
              <a:gd name="connsiteY5" fmla="*/ 0 h 6096988"/>
              <a:gd name="connsiteX6" fmla="*/ 5368899 w 5849113"/>
              <a:gd name="connsiteY6" fmla="*/ 1793 h 6096988"/>
              <a:gd name="connsiteX0" fmla="*/ 5376070 w 5849113"/>
              <a:gd name="connsiteY0" fmla="*/ 8965 h 6418451"/>
              <a:gd name="connsiteX1" fmla="*/ 5848447 w 5849113"/>
              <a:gd name="connsiteY1" fmla="*/ 2067047 h 6418451"/>
              <a:gd name="connsiteX2" fmla="*/ 5459506 w 5849113"/>
              <a:gd name="connsiteY2" fmla="*/ 3720354 h 6418451"/>
              <a:gd name="connsiteX3" fmla="*/ 3793717 w 5849113"/>
              <a:gd name="connsiteY3" fmla="*/ 5623362 h 6418451"/>
              <a:gd name="connsiteX4" fmla="*/ 1940482 w 5849113"/>
              <a:gd name="connsiteY4" fmla="*/ 6051793 h 6418451"/>
              <a:gd name="connsiteX5" fmla="*/ 0 w 5849113"/>
              <a:gd name="connsiteY5" fmla="*/ 5920643 h 6418451"/>
              <a:gd name="connsiteX6" fmla="*/ 0 w 5849113"/>
              <a:gd name="connsiteY6" fmla="*/ 0 h 6418451"/>
              <a:gd name="connsiteX7" fmla="*/ 5368899 w 5849113"/>
              <a:gd name="connsiteY7" fmla="*/ 1793 h 6418451"/>
              <a:gd name="connsiteX0" fmla="*/ 5376070 w 5849113"/>
              <a:gd name="connsiteY0" fmla="*/ 8965 h 6418451"/>
              <a:gd name="connsiteX1" fmla="*/ 5848447 w 5849113"/>
              <a:gd name="connsiteY1" fmla="*/ 2067047 h 6418451"/>
              <a:gd name="connsiteX2" fmla="*/ 5459506 w 5849113"/>
              <a:gd name="connsiteY2" fmla="*/ 3720354 h 6418451"/>
              <a:gd name="connsiteX3" fmla="*/ 3793717 w 5849113"/>
              <a:gd name="connsiteY3" fmla="*/ 5623362 h 6418451"/>
              <a:gd name="connsiteX4" fmla="*/ 1940482 w 5849113"/>
              <a:gd name="connsiteY4" fmla="*/ 6051793 h 6418451"/>
              <a:gd name="connsiteX5" fmla="*/ 0 w 5849113"/>
              <a:gd name="connsiteY5" fmla="*/ 5920643 h 6418451"/>
              <a:gd name="connsiteX6" fmla="*/ 0 w 5849113"/>
              <a:gd name="connsiteY6" fmla="*/ 0 h 6418451"/>
              <a:gd name="connsiteX7" fmla="*/ 5368899 w 5849113"/>
              <a:gd name="connsiteY7" fmla="*/ 1793 h 6418451"/>
              <a:gd name="connsiteX0" fmla="*/ 5376070 w 5849113"/>
              <a:gd name="connsiteY0" fmla="*/ 8965 h 6418451"/>
              <a:gd name="connsiteX1" fmla="*/ 5848447 w 5849113"/>
              <a:gd name="connsiteY1" fmla="*/ 2067047 h 6418451"/>
              <a:gd name="connsiteX2" fmla="*/ 5459506 w 5849113"/>
              <a:gd name="connsiteY2" fmla="*/ 3720354 h 6418451"/>
              <a:gd name="connsiteX3" fmla="*/ 3793717 w 5849113"/>
              <a:gd name="connsiteY3" fmla="*/ 5623362 h 6418451"/>
              <a:gd name="connsiteX4" fmla="*/ 1940482 w 5849113"/>
              <a:gd name="connsiteY4" fmla="*/ 6051793 h 6418451"/>
              <a:gd name="connsiteX5" fmla="*/ 0 w 5849113"/>
              <a:gd name="connsiteY5" fmla="*/ 5920643 h 6418451"/>
              <a:gd name="connsiteX6" fmla="*/ 0 w 5849113"/>
              <a:gd name="connsiteY6" fmla="*/ 0 h 6418451"/>
              <a:gd name="connsiteX7" fmla="*/ 5368899 w 5849113"/>
              <a:gd name="connsiteY7" fmla="*/ 1793 h 6418451"/>
              <a:gd name="connsiteX0" fmla="*/ 5376070 w 5849113"/>
              <a:gd name="connsiteY0" fmla="*/ 8965 h 6466560"/>
              <a:gd name="connsiteX1" fmla="*/ 5848447 w 5849113"/>
              <a:gd name="connsiteY1" fmla="*/ 2067047 h 6466560"/>
              <a:gd name="connsiteX2" fmla="*/ 5459506 w 5849113"/>
              <a:gd name="connsiteY2" fmla="*/ 3720354 h 6466560"/>
              <a:gd name="connsiteX3" fmla="*/ 3793717 w 5849113"/>
              <a:gd name="connsiteY3" fmla="*/ 5623362 h 6466560"/>
              <a:gd name="connsiteX4" fmla="*/ 2087065 w 5849113"/>
              <a:gd name="connsiteY4" fmla="*/ 6191396 h 6466560"/>
              <a:gd name="connsiteX5" fmla="*/ 0 w 5849113"/>
              <a:gd name="connsiteY5" fmla="*/ 5920643 h 6466560"/>
              <a:gd name="connsiteX6" fmla="*/ 0 w 5849113"/>
              <a:gd name="connsiteY6" fmla="*/ 0 h 6466560"/>
              <a:gd name="connsiteX7" fmla="*/ 5368899 w 5849113"/>
              <a:gd name="connsiteY7" fmla="*/ 1793 h 6466560"/>
              <a:gd name="connsiteX0" fmla="*/ 5376070 w 5849113"/>
              <a:gd name="connsiteY0" fmla="*/ 8965 h 6374155"/>
              <a:gd name="connsiteX1" fmla="*/ 5848447 w 5849113"/>
              <a:gd name="connsiteY1" fmla="*/ 2067047 h 6374155"/>
              <a:gd name="connsiteX2" fmla="*/ 5459506 w 5849113"/>
              <a:gd name="connsiteY2" fmla="*/ 3720354 h 6374155"/>
              <a:gd name="connsiteX3" fmla="*/ 3793717 w 5849113"/>
              <a:gd name="connsiteY3" fmla="*/ 5623362 h 6374155"/>
              <a:gd name="connsiteX4" fmla="*/ 2233648 w 5849113"/>
              <a:gd name="connsiteY4" fmla="*/ 5898230 h 6374155"/>
              <a:gd name="connsiteX5" fmla="*/ 0 w 5849113"/>
              <a:gd name="connsiteY5" fmla="*/ 5920643 h 6374155"/>
              <a:gd name="connsiteX6" fmla="*/ 0 w 5849113"/>
              <a:gd name="connsiteY6" fmla="*/ 0 h 6374155"/>
              <a:gd name="connsiteX7" fmla="*/ 5368899 w 5849113"/>
              <a:gd name="connsiteY7" fmla="*/ 1793 h 6374155"/>
              <a:gd name="connsiteX0" fmla="*/ 5376070 w 5849113"/>
              <a:gd name="connsiteY0" fmla="*/ 8965 h 6461357"/>
              <a:gd name="connsiteX1" fmla="*/ 5848447 w 5849113"/>
              <a:gd name="connsiteY1" fmla="*/ 2067047 h 6461357"/>
              <a:gd name="connsiteX2" fmla="*/ 5459506 w 5849113"/>
              <a:gd name="connsiteY2" fmla="*/ 3720354 h 6461357"/>
              <a:gd name="connsiteX3" fmla="*/ 3793717 w 5849113"/>
              <a:gd name="connsiteY3" fmla="*/ 5623362 h 6461357"/>
              <a:gd name="connsiteX4" fmla="*/ 1891621 w 5849113"/>
              <a:gd name="connsiteY4" fmla="*/ 6177437 h 6461357"/>
              <a:gd name="connsiteX5" fmla="*/ 0 w 5849113"/>
              <a:gd name="connsiteY5" fmla="*/ 5920643 h 6461357"/>
              <a:gd name="connsiteX6" fmla="*/ 0 w 5849113"/>
              <a:gd name="connsiteY6" fmla="*/ 0 h 6461357"/>
              <a:gd name="connsiteX7" fmla="*/ 5368899 w 5849113"/>
              <a:gd name="connsiteY7" fmla="*/ 1793 h 6461357"/>
              <a:gd name="connsiteX0" fmla="*/ 5376070 w 5849113"/>
              <a:gd name="connsiteY0" fmla="*/ 8965 h 6201311"/>
              <a:gd name="connsiteX1" fmla="*/ 5848447 w 5849113"/>
              <a:gd name="connsiteY1" fmla="*/ 2067047 h 6201311"/>
              <a:gd name="connsiteX2" fmla="*/ 5459506 w 5849113"/>
              <a:gd name="connsiteY2" fmla="*/ 3720354 h 6201311"/>
              <a:gd name="connsiteX3" fmla="*/ 3793717 w 5849113"/>
              <a:gd name="connsiteY3" fmla="*/ 5623362 h 6201311"/>
              <a:gd name="connsiteX4" fmla="*/ 1891621 w 5849113"/>
              <a:gd name="connsiteY4" fmla="*/ 6177437 h 6201311"/>
              <a:gd name="connsiteX5" fmla="*/ 0 w 5849113"/>
              <a:gd name="connsiteY5" fmla="*/ 5920643 h 6201311"/>
              <a:gd name="connsiteX6" fmla="*/ 0 w 5849113"/>
              <a:gd name="connsiteY6" fmla="*/ 0 h 6201311"/>
              <a:gd name="connsiteX7" fmla="*/ 5368899 w 5849113"/>
              <a:gd name="connsiteY7" fmla="*/ 1793 h 6201311"/>
              <a:gd name="connsiteX0" fmla="*/ 5376070 w 5849113"/>
              <a:gd name="connsiteY0" fmla="*/ 8965 h 6201311"/>
              <a:gd name="connsiteX1" fmla="*/ 5848447 w 5849113"/>
              <a:gd name="connsiteY1" fmla="*/ 2067047 h 6201311"/>
              <a:gd name="connsiteX2" fmla="*/ 5459506 w 5849113"/>
              <a:gd name="connsiteY2" fmla="*/ 3720354 h 6201311"/>
              <a:gd name="connsiteX3" fmla="*/ 3793717 w 5849113"/>
              <a:gd name="connsiteY3" fmla="*/ 5623362 h 6201311"/>
              <a:gd name="connsiteX4" fmla="*/ 1891621 w 5849113"/>
              <a:gd name="connsiteY4" fmla="*/ 6177437 h 6201311"/>
              <a:gd name="connsiteX5" fmla="*/ 0 w 5849113"/>
              <a:gd name="connsiteY5" fmla="*/ 5920643 h 6201311"/>
              <a:gd name="connsiteX6" fmla="*/ 0 w 5849113"/>
              <a:gd name="connsiteY6" fmla="*/ 0 h 6201311"/>
              <a:gd name="connsiteX7" fmla="*/ 5368899 w 5849113"/>
              <a:gd name="connsiteY7" fmla="*/ 1793 h 6201311"/>
              <a:gd name="connsiteX0" fmla="*/ 5376070 w 5849113"/>
              <a:gd name="connsiteY0" fmla="*/ 8965 h 6204870"/>
              <a:gd name="connsiteX1" fmla="*/ 5848447 w 5849113"/>
              <a:gd name="connsiteY1" fmla="*/ 2067047 h 6204870"/>
              <a:gd name="connsiteX2" fmla="*/ 5459506 w 5849113"/>
              <a:gd name="connsiteY2" fmla="*/ 3720354 h 6204870"/>
              <a:gd name="connsiteX3" fmla="*/ 3807678 w 5849113"/>
              <a:gd name="connsiteY3" fmla="*/ 5574501 h 6204870"/>
              <a:gd name="connsiteX4" fmla="*/ 1891621 w 5849113"/>
              <a:gd name="connsiteY4" fmla="*/ 6177437 h 6204870"/>
              <a:gd name="connsiteX5" fmla="*/ 0 w 5849113"/>
              <a:gd name="connsiteY5" fmla="*/ 5920643 h 6204870"/>
              <a:gd name="connsiteX6" fmla="*/ 0 w 5849113"/>
              <a:gd name="connsiteY6" fmla="*/ 0 h 6204870"/>
              <a:gd name="connsiteX7" fmla="*/ 5368899 w 5849113"/>
              <a:gd name="connsiteY7" fmla="*/ 1793 h 6204870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720354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720354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720354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699413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699413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9113"/>
              <a:gd name="connsiteY0" fmla="*/ 8965 h 6192712"/>
              <a:gd name="connsiteX1" fmla="*/ 5848447 w 5849113"/>
              <a:gd name="connsiteY1" fmla="*/ 2067047 h 6192712"/>
              <a:gd name="connsiteX2" fmla="*/ 5459506 w 5849113"/>
              <a:gd name="connsiteY2" fmla="*/ 3699413 h 6192712"/>
              <a:gd name="connsiteX3" fmla="*/ 3807678 w 5849113"/>
              <a:gd name="connsiteY3" fmla="*/ 5574501 h 6192712"/>
              <a:gd name="connsiteX4" fmla="*/ 1891621 w 5849113"/>
              <a:gd name="connsiteY4" fmla="*/ 6177437 h 6192712"/>
              <a:gd name="connsiteX5" fmla="*/ 0 w 5849113"/>
              <a:gd name="connsiteY5" fmla="*/ 5920643 h 6192712"/>
              <a:gd name="connsiteX6" fmla="*/ 0 w 5849113"/>
              <a:gd name="connsiteY6" fmla="*/ 0 h 6192712"/>
              <a:gd name="connsiteX7" fmla="*/ 5368899 w 5849113"/>
              <a:gd name="connsiteY7" fmla="*/ 1793 h 6192712"/>
              <a:gd name="connsiteX0" fmla="*/ 5376070 w 5848614"/>
              <a:gd name="connsiteY0" fmla="*/ 8965 h 6192712"/>
              <a:gd name="connsiteX1" fmla="*/ 5848447 w 5848614"/>
              <a:gd name="connsiteY1" fmla="*/ 2067047 h 6192712"/>
              <a:gd name="connsiteX2" fmla="*/ 5459506 w 5848614"/>
              <a:gd name="connsiteY2" fmla="*/ 3699413 h 6192712"/>
              <a:gd name="connsiteX3" fmla="*/ 3807678 w 5848614"/>
              <a:gd name="connsiteY3" fmla="*/ 5574501 h 6192712"/>
              <a:gd name="connsiteX4" fmla="*/ 1891621 w 5848614"/>
              <a:gd name="connsiteY4" fmla="*/ 6177437 h 6192712"/>
              <a:gd name="connsiteX5" fmla="*/ 0 w 5848614"/>
              <a:gd name="connsiteY5" fmla="*/ 5920643 h 6192712"/>
              <a:gd name="connsiteX6" fmla="*/ 0 w 5848614"/>
              <a:gd name="connsiteY6" fmla="*/ 0 h 6192712"/>
              <a:gd name="connsiteX7" fmla="*/ 5368899 w 5848614"/>
              <a:gd name="connsiteY7" fmla="*/ 1793 h 6192712"/>
              <a:gd name="connsiteX0" fmla="*/ 5376070 w 5851803"/>
              <a:gd name="connsiteY0" fmla="*/ 8965 h 6192712"/>
              <a:gd name="connsiteX1" fmla="*/ 5848447 w 5851803"/>
              <a:gd name="connsiteY1" fmla="*/ 2067047 h 6192712"/>
              <a:gd name="connsiteX2" fmla="*/ 5459506 w 5851803"/>
              <a:gd name="connsiteY2" fmla="*/ 3699413 h 6192712"/>
              <a:gd name="connsiteX3" fmla="*/ 3807678 w 5851803"/>
              <a:gd name="connsiteY3" fmla="*/ 5574501 h 6192712"/>
              <a:gd name="connsiteX4" fmla="*/ 1891621 w 5851803"/>
              <a:gd name="connsiteY4" fmla="*/ 6177437 h 6192712"/>
              <a:gd name="connsiteX5" fmla="*/ 0 w 5851803"/>
              <a:gd name="connsiteY5" fmla="*/ 5920643 h 6192712"/>
              <a:gd name="connsiteX6" fmla="*/ 0 w 5851803"/>
              <a:gd name="connsiteY6" fmla="*/ 0 h 6192712"/>
              <a:gd name="connsiteX7" fmla="*/ 5368899 w 5851803"/>
              <a:gd name="connsiteY7" fmla="*/ 1793 h 6192712"/>
              <a:gd name="connsiteX0" fmla="*/ 5376070 w 5841054"/>
              <a:gd name="connsiteY0" fmla="*/ 8965 h 6192712"/>
              <a:gd name="connsiteX1" fmla="*/ 5837562 w 5841054"/>
              <a:gd name="connsiteY1" fmla="*/ 2059822 h 6192712"/>
              <a:gd name="connsiteX2" fmla="*/ 5459506 w 5841054"/>
              <a:gd name="connsiteY2" fmla="*/ 3699413 h 6192712"/>
              <a:gd name="connsiteX3" fmla="*/ 3807678 w 5841054"/>
              <a:gd name="connsiteY3" fmla="*/ 5574501 h 6192712"/>
              <a:gd name="connsiteX4" fmla="*/ 1891621 w 5841054"/>
              <a:gd name="connsiteY4" fmla="*/ 6177437 h 6192712"/>
              <a:gd name="connsiteX5" fmla="*/ 0 w 5841054"/>
              <a:gd name="connsiteY5" fmla="*/ 5920643 h 6192712"/>
              <a:gd name="connsiteX6" fmla="*/ 0 w 5841054"/>
              <a:gd name="connsiteY6" fmla="*/ 0 h 6192712"/>
              <a:gd name="connsiteX7" fmla="*/ 5368899 w 5841054"/>
              <a:gd name="connsiteY7" fmla="*/ 1793 h 6192712"/>
              <a:gd name="connsiteX0" fmla="*/ 5376070 w 5841054"/>
              <a:gd name="connsiteY0" fmla="*/ 8965 h 6204870"/>
              <a:gd name="connsiteX1" fmla="*/ 5837562 w 5841054"/>
              <a:gd name="connsiteY1" fmla="*/ 2059822 h 6204870"/>
              <a:gd name="connsiteX2" fmla="*/ 5459506 w 5841054"/>
              <a:gd name="connsiteY2" fmla="*/ 3699413 h 6204870"/>
              <a:gd name="connsiteX3" fmla="*/ 3793163 w 5841054"/>
              <a:gd name="connsiteY3" fmla="*/ 5574501 h 6204870"/>
              <a:gd name="connsiteX4" fmla="*/ 1891621 w 5841054"/>
              <a:gd name="connsiteY4" fmla="*/ 6177437 h 6204870"/>
              <a:gd name="connsiteX5" fmla="*/ 0 w 5841054"/>
              <a:gd name="connsiteY5" fmla="*/ 5920643 h 6204870"/>
              <a:gd name="connsiteX6" fmla="*/ 0 w 5841054"/>
              <a:gd name="connsiteY6" fmla="*/ 0 h 6204870"/>
              <a:gd name="connsiteX7" fmla="*/ 5368899 w 5841054"/>
              <a:gd name="connsiteY7" fmla="*/ 1793 h 6204870"/>
              <a:gd name="connsiteX0" fmla="*/ 5376070 w 5838263"/>
              <a:gd name="connsiteY0" fmla="*/ 8965 h 6204870"/>
              <a:gd name="connsiteX1" fmla="*/ 5837562 w 5838263"/>
              <a:gd name="connsiteY1" fmla="*/ 2059822 h 6204870"/>
              <a:gd name="connsiteX2" fmla="*/ 5459506 w 5838263"/>
              <a:gd name="connsiteY2" fmla="*/ 3681351 h 6204870"/>
              <a:gd name="connsiteX3" fmla="*/ 3793163 w 5838263"/>
              <a:gd name="connsiteY3" fmla="*/ 5574501 h 6204870"/>
              <a:gd name="connsiteX4" fmla="*/ 1891621 w 5838263"/>
              <a:gd name="connsiteY4" fmla="*/ 6177437 h 6204870"/>
              <a:gd name="connsiteX5" fmla="*/ 0 w 5838263"/>
              <a:gd name="connsiteY5" fmla="*/ 5920643 h 6204870"/>
              <a:gd name="connsiteX6" fmla="*/ 0 w 5838263"/>
              <a:gd name="connsiteY6" fmla="*/ 0 h 6204870"/>
              <a:gd name="connsiteX7" fmla="*/ 5368899 w 5838263"/>
              <a:gd name="connsiteY7" fmla="*/ 1793 h 6204870"/>
              <a:gd name="connsiteX0" fmla="*/ 5376070 w 5838263"/>
              <a:gd name="connsiteY0" fmla="*/ 8965 h 6204870"/>
              <a:gd name="connsiteX1" fmla="*/ 5837562 w 5838263"/>
              <a:gd name="connsiteY1" fmla="*/ 2059822 h 6204870"/>
              <a:gd name="connsiteX2" fmla="*/ 5459506 w 5838263"/>
              <a:gd name="connsiteY2" fmla="*/ 3681351 h 6204870"/>
              <a:gd name="connsiteX3" fmla="*/ 3793163 w 5838263"/>
              <a:gd name="connsiteY3" fmla="*/ 5574501 h 6204870"/>
              <a:gd name="connsiteX4" fmla="*/ 1891621 w 5838263"/>
              <a:gd name="connsiteY4" fmla="*/ 6177437 h 6204870"/>
              <a:gd name="connsiteX5" fmla="*/ 0 w 5838263"/>
              <a:gd name="connsiteY5" fmla="*/ 5920643 h 6204870"/>
              <a:gd name="connsiteX6" fmla="*/ 0 w 5838263"/>
              <a:gd name="connsiteY6" fmla="*/ 0 h 6204870"/>
              <a:gd name="connsiteX7" fmla="*/ 5368899 w 5838263"/>
              <a:gd name="connsiteY7" fmla="*/ 1793 h 6204870"/>
              <a:gd name="connsiteX0" fmla="*/ 5376070 w 5838263"/>
              <a:gd name="connsiteY0" fmla="*/ 8965 h 6204870"/>
              <a:gd name="connsiteX1" fmla="*/ 5837562 w 5838263"/>
              <a:gd name="connsiteY1" fmla="*/ 2059822 h 6204870"/>
              <a:gd name="connsiteX2" fmla="*/ 5459506 w 5838263"/>
              <a:gd name="connsiteY2" fmla="*/ 3681351 h 6204870"/>
              <a:gd name="connsiteX3" fmla="*/ 3793163 w 5838263"/>
              <a:gd name="connsiteY3" fmla="*/ 5574501 h 6204870"/>
              <a:gd name="connsiteX4" fmla="*/ 1891621 w 5838263"/>
              <a:gd name="connsiteY4" fmla="*/ 6177437 h 6204870"/>
              <a:gd name="connsiteX5" fmla="*/ 0 w 5838263"/>
              <a:gd name="connsiteY5" fmla="*/ 5920643 h 6204870"/>
              <a:gd name="connsiteX6" fmla="*/ 0 w 5838263"/>
              <a:gd name="connsiteY6" fmla="*/ 0 h 6204870"/>
              <a:gd name="connsiteX7" fmla="*/ 5368899 w 5838263"/>
              <a:gd name="connsiteY7" fmla="*/ 1793 h 6204870"/>
              <a:gd name="connsiteX0" fmla="*/ 5376070 w 5837627"/>
              <a:gd name="connsiteY0" fmla="*/ 8965 h 6204870"/>
              <a:gd name="connsiteX1" fmla="*/ 5837562 w 5837627"/>
              <a:gd name="connsiteY1" fmla="*/ 2059822 h 6204870"/>
              <a:gd name="connsiteX2" fmla="*/ 5459506 w 5837627"/>
              <a:gd name="connsiteY2" fmla="*/ 3681351 h 6204870"/>
              <a:gd name="connsiteX3" fmla="*/ 3793163 w 5837627"/>
              <a:gd name="connsiteY3" fmla="*/ 5574501 h 6204870"/>
              <a:gd name="connsiteX4" fmla="*/ 1891621 w 5837627"/>
              <a:gd name="connsiteY4" fmla="*/ 6177437 h 6204870"/>
              <a:gd name="connsiteX5" fmla="*/ 0 w 5837627"/>
              <a:gd name="connsiteY5" fmla="*/ 5920643 h 6204870"/>
              <a:gd name="connsiteX6" fmla="*/ 0 w 5837627"/>
              <a:gd name="connsiteY6" fmla="*/ 0 h 6204870"/>
              <a:gd name="connsiteX7" fmla="*/ 5368899 w 5837627"/>
              <a:gd name="connsiteY7" fmla="*/ 1793 h 6204870"/>
              <a:gd name="connsiteX0" fmla="*/ 5376070 w 5842081"/>
              <a:gd name="connsiteY0" fmla="*/ 8965 h 6204870"/>
              <a:gd name="connsiteX1" fmla="*/ 5837562 w 5842081"/>
              <a:gd name="connsiteY1" fmla="*/ 2059822 h 6204870"/>
              <a:gd name="connsiteX2" fmla="*/ 5459506 w 5842081"/>
              <a:gd name="connsiteY2" fmla="*/ 3681351 h 6204870"/>
              <a:gd name="connsiteX3" fmla="*/ 3793163 w 5842081"/>
              <a:gd name="connsiteY3" fmla="*/ 5574501 h 6204870"/>
              <a:gd name="connsiteX4" fmla="*/ 1891621 w 5842081"/>
              <a:gd name="connsiteY4" fmla="*/ 6177437 h 6204870"/>
              <a:gd name="connsiteX5" fmla="*/ 0 w 5842081"/>
              <a:gd name="connsiteY5" fmla="*/ 5920643 h 6204870"/>
              <a:gd name="connsiteX6" fmla="*/ 0 w 5842081"/>
              <a:gd name="connsiteY6" fmla="*/ 0 h 6204870"/>
              <a:gd name="connsiteX7" fmla="*/ 5368899 w 5842081"/>
              <a:gd name="connsiteY7" fmla="*/ 1793 h 6204870"/>
              <a:gd name="connsiteX0" fmla="*/ 5376070 w 5839130"/>
              <a:gd name="connsiteY0" fmla="*/ 8965 h 6204870"/>
              <a:gd name="connsiteX1" fmla="*/ 5837562 w 5839130"/>
              <a:gd name="connsiteY1" fmla="*/ 2059822 h 6204870"/>
              <a:gd name="connsiteX2" fmla="*/ 5459506 w 5839130"/>
              <a:gd name="connsiteY2" fmla="*/ 3681351 h 6204870"/>
              <a:gd name="connsiteX3" fmla="*/ 3793163 w 5839130"/>
              <a:gd name="connsiteY3" fmla="*/ 5574501 h 6204870"/>
              <a:gd name="connsiteX4" fmla="*/ 1891621 w 5839130"/>
              <a:gd name="connsiteY4" fmla="*/ 6177437 h 6204870"/>
              <a:gd name="connsiteX5" fmla="*/ 0 w 5839130"/>
              <a:gd name="connsiteY5" fmla="*/ 5920643 h 6204870"/>
              <a:gd name="connsiteX6" fmla="*/ 0 w 5839130"/>
              <a:gd name="connsiteY6" fmla="*/ 0 h 6204870"/>
              <a:gd name="connsiteX7" fmla="*/ 5368899 w 5839130"/>
              <a:gd name="connsiteY7" fmla="*/ 1793 h 6204870"/>
              <a:gd name="connsiteX0" fmla="*/ 5376070 w 5839130"/>
              <a:gd name="connsiteY0" fmla="*/ 8965 h 6204870"/>
              <a:gd name="connsiteX1" fmla="*/ 5837562 w 5839130"/>
              <a:gd name="connsiteY1" fmla="*/ 2059822 h 6204870"/>
              <a:gd name="connsiteX2" fmla="*/ 5459506 w 5839130"/>
              <a:gd name="connsiteY2" fmla="*/ 3681351 h 6204870"/>
              <a:gd name="connsiteX3" fmla="*/ 3793163 w 5839130"/>
              <a:gd name="connsiteY3" fmla="*/ 5574501 h 6204870"/>
              <a:gd name="connsiteX4" fmla="*/ 1891621 w 5839130"/>
              <a:gd name="connsiteY4" fmla="*/ 6177437 h 6204870"/>
              <a:gd name="connsiteX5" fmla="*/ 0 w 5839130"/>
              <a:gd name="connsiteY5" fmla="*/ 5920643 h 6204870"/>
              <a:gd name="connsiteX6" fmla="*/ 0 w 5839130"/>
              <a:gd name="connsiteY6" fmla="*/ 0 h 6204870"/>
              <a:gd name="connsiteX7" fmla="*/ 5368899 w 5839130"/>
              <a:gd name="connsiteY7" fmla="*/ 1793 h 6204870"/>
              <a:gd name="connsiteX0" fmla="*/ 5376070 w 5839130"/>
              <a:gd name="connsiteY0" fmla="*/ 8965 h 6205896"/>
              <a:gd name="connsiteX1" fmla="*/ 5837562 w 5839130"/>
              <a:gd name="connsiteY1" fmla="*/ 2059822 h 6205896"/>
              <a:gd name="connsiteX2" fmla="*/ 5459506 w 5839130"/>
              <a:gd name="connsiteY2" fmla="*/ 3681351 h 6205896"/>
              <a:gd name="connsiteX3" fmla="*/ 3807285 w 5839130"/>
              <a:gd name="connsiteY3" fmla="*/ 5560443 h 6205896"/>
              <a:gd name="connsiteX4" fmla="*/ 1891621 w 5839130"/>
              <a:gd name="connsiteY4" fmla="*/ 6177437 h 6205896"/>
              <a:gd name="connsiteX5" fmla="*/ 0 w 5839130"/>
              <a:gd name="connsiteY5" fmla="*/ 5920643 h 6205896"/>
              <a:gd name="connsiteX6" fmla="*/ 0 w 5839130"/>
              <a:gd name="connsiteY6" fmla="*/ 0 h 6205896"/>
              <a:gd name="connsiteX7" fmla="*/ 5368899 w 5839130"/>
              <a:gd name="connsiteY7" fmla="*/ 1793 h 6205896"/>
              <a:gd name="connsiteX0" fmla="*/ 5376070 w 5839130"/>
              <a:gd name="connsiteY0" fmla="*/ 8965 h 6193641"/>
              <a:gd name="connsiteX1" fmla="*/ 5837562 w 5839130"/>
              <a:gd name="connsiteY1" fmla="*/ 2059822 h 6193641"/>
              <a:gd name="connsiteX2" fmla="*/ 5459506 w 5839130"/>
              <a:gd name="connsiteY2" fmla="*/ 3681351 h 6193641"/>
              <a:gd name="connsiteX3" fmla="*/ 3807285 w 5839130"/>
              <a:gd name="connsiteY3" fmla="*/ 5560443 h 6193641"/>
              <a:gd name="connsiteX4" fmla="*/ 1891621 w 5839130"/>
              <a:gd name="connsiteY4" fmla="*/ 6177437 h 6193641"/>
              <a:gd name="connsiteX5" fmla="*/ 0 w 5839130"/>
              <a:gd name="connsiteY5" fmla="*/ 5920643 h 6193641"/>
              <a:gd name="connsiteX6" fmla="*/ 0 w 5839130"/>
              <a:gd name="connsiteY6" fmla="*/ 0 h 6193641"/>
              <a:gd name="connsiteX7" fmla="*/ 5368899 w 5839130"/>
              <a:gd name="connsiteY7" fmla="*/ 1793 h 6193641"/>
              <a:gd name="connsiteX0" fmla="*/ 5376070 w 5839130"/>
              <a:gd name="connsiteY0" fmla="*/ 8965 h 6193641"/>
              <a:gd name="connsiteX1" fmla="*/ 5837562 w 5839130"/>
              <a:gd name="connsiteY1" fmla="*/ 2059822 h 6193641"/>
              <a:gd name="connsiteX2" fmla="*/ 5459506 w 5839130"/>
              <a:gd name="connsiteY2" fmla="*/ 3681351 h 6193641"/>
              <a:gd name="connsiteX3" fmla="*/ 3807285 w 5839130"/>
              <a:gd name="connsiteY3" fmla="*/ 5560443 h 6193641"/>
              <a:gd name="connsiteX4" fmla="*/ 1891621 w 5839130"/>
              <a:gd name="connsiteY4" fmla="*/ 6177437 h 6193641"/>
              <a:gd name="connsiteX5" fmla="*/ 0 w 5839130"/>
              <a:gd name="connsiteY5" fmla="*/ 5920643 h 6193641"/>
              <a:gd name="connsiteX6" fmla="*/ 0 w 5839130"/>
              <a:gd name="connsiteY6" fmla="*/ 0 h 6193641"/>
              <a:gd name="connsiteX7" fmla="*/ 5368899 w 5839130"/>
              <a:gd name="connsiteY7" fmla="*/ 1793 h 6193641"/>
              <a:gd name="connsiteX8" fmla="*/ 5376070 w 5839130"/>
              <a:gd name="connsiteY8" fmla="*/ 8965 h 6193641"/>
              <a:gd name="connsiteX0" fmla="*/ 5376070 w 5839130"/>
              <a:gd name="connsiteY0" fmla="*/ 8965 h 6177654"/>
              <a:gd name="connsiteX1" fmla="*/ 5837562 w 5839130"/>
              <a:gd name="connsiteY1" fmla="*/ 2059822 h 6177654"/>
              <a:gd name="connsiteX2" fmla="*/ 5459506 w 5839130"/>
              <a:gd name="connsiteY2" fmla="*/ 3681351 h 6177654"/>
              <a:gd name="connsiteX3" fmla="*/ 3807285 w 5839130"/>
              <a:gd name="connsiteY3" fmla="*/ 5560443 h 6177654"/>
              <a:gd name="connsiteX4" fmla="*/ 1891621 w 5839130"/>
              <a:gd name="connsiteY4" fmla="*/ 6177437 h 6177654"/>
              <a:gd name="connsiteX5" fmla="*/ 0 w 5839130"/>
              <a:gd name="connsiteY5" fmla="*/ 5614200 h 6177654"/>
              <a:gd name="connsiteX6" fmla="*/ 0 w 5839130"/>
              <a:gd name="connsiteY6" fmla="*/ 0 h 6177654"/>
              <a:gd name="connsiteX7" fmla="*/ 5368899 w 5839130"/>
              <a:gd name="connsiteY7" fmla="*/ 1793 h 6177654"/>
              <a:gd name="connsiteX8" fmla="*/ 5376070 w 5839130"/>
              <a:gd name="connsiteY8" fmla="*/ 8965 h 6177654"/>
              <a:gd name="connsiteX0" fmla="*/ 5376070 w 5839130"/>
              <a:gd name="connsiteY0" fmla="*/ 8965 h 5750661"/>
              <a:gd name="connsiteX1" fmla="*/ 5837562 w 5839130"/>
              <a:gd name="connsiteY1" fmla="*/ 2059822 h 5750661"/>
              <a:gd name="connsiteX2" fmla="*/ 5459506 w 5839130"/>
              <a:gd name="connsiteY2" fmla="*/ 3681351 h 5750661"/>
              <a:gd name="connsiteX3" fmla="*/ 3807285 w 5839130"/>
              <a:gd name="connsiteY3" fmla="*/ 5560443 h 5750661"/>
              <a:gd name="connsiteX4" fmla="*/ 1904753 w 5839130"/>
              <a:gd name="connsiteY4" fmla="*/ 5612308 h 5750661"/>
              <a:gd name="connsiteX5" fmla="*/ 0 w 5839130"/>
              <a:gd name="connsiteY5" fmla="*/ 5614200 h 5750661"/>
              <a:gd name="connsiteX6" fmla="*/ 0 w 5839130"/>
              <a:gd name="connsiteY6" fmla="*/ 0 h 5750661"/>
              <a:gd name="connsiteX7" fmla="*/ 5368899 w 5839130"/>
              <a:gd name="connsiteY7" fmla="*/ 1793 h 5750661"/>
              <a:gd name="connsiteX8" fmla="*/ 5376070 w 5839130"/>
              <a:gd name="connsiteY8" fmla="*/ 8965 h 5750661"/>
              <a:gd name="connsiteX0" fmla="*/ 5376070 w 5839130"/>
              <a:gd name="connsiteY0" fmla="*/ 8965 h 5715958"/>
              <a:gd name="connsiteX1" fmla="*/ 5837562 w 5839130"/>
              <a:gd name="connsiteY1" fmla="*/ 2059822 h 5715958"/>
              <a:gd name="connsiteX2" fmla="*/ 5459506 w 5839130"/>
              <a:gd name="connsiteY2" fmla="*/ 3681351 h 5715958"/>
              <a:gd name="connsiteX3" fmla="*/ 3807285 w 5839130"/>
              <a:gd name="connsiteY3" fmla="*/ 5560443 h 5715958"/>
              <a:gd name="connsiteX4" fmla="*/ 1904753 w 5839130"/>
              <a:gd name="connsiteY4" fmla="*/ 5612308 h 5715958"/>
              <a:gd name="connsiteX5" fmla="*/ 0 w 5839130"/>
              <a:gd name="connsiteY5" fmla="*/ 5614200 h 5715958"/>
              <a:gd name="connsiteX6" fmla="*/ 0 w 5839130"/>
              <a:gd name="connsiteY6" fmla="*/ 0 h 5715958"/>
              <a:gd name="connsiteX7" fmla="*/ 5368899 w 5839130"/>
              <a:gd name="connsiteY7" fmla="*/ 1793 h 5715958"/>
              <a:gd name="connsiteX8" fmla="*/ 5376070 w 5839130"/>
              <a:gd name="connsiteY8" fmla="*/ 8965 h 5715958"/>
              <a:gd name="connsiteX0" fmla="*/ 5376070 w 5839130"/>
              <a:gd name="connsiteY0" fmla="*/ 8965 h 5716762"/>
              <a:gd name="connsiteX1" fmla="*/ 5837562 w 5839130"/>
              <a:gd name="connsiteY1" fmla="*/ 2059822 h 5716762"/>
              <a:gd name="connsiteX2" fmla="*/ 5459506 w 5839130"/>
              <a:gd name="connsiteY2" fmla="*/ 3681351 h 5716762"/>
              <a:gd name="connsiteX3" fmla="*/ 3807285 w 5839130"/>
              <a:gd name="connsiteY3" fmla="*/ 5560443 h 5716762"/>
              <a:gd name="connsiteX4" fmla="*/ 1911708 w 5839130"/>
              <a:gd name="connsiteY4" fmla="*/ 5614416 h 5716762"/>
              <a:gd name="connsiteX5" fmla="*/ 0 w 5839130"/>
              <a:gd name="connsiteY5" fmla="*/ 5614200 h 5716762"/>
              <a:gd name="connsiteX6" fmla="*/ 0 w 5839130"/>
              <a:gd name="connsiteY6" fmla="*/ 0 h 5716762"/>
              <a:gd name="connsiteX7" fmla="*/ 5368899 w 5839130"/>
              <a:gd name="connsiteY7" fmla="*/ 1793 h 5716762"/>
              <a:gd name="connsiteX8" fmla="*/ 5376070 w 5839130"/>
              <a:gd name="connsiteY8" fmla="*/ 8965 h 5716762"/>
              <a:gd name="connsiteX0" fmla="*/ 5376070 w 5839130"/>
              <a:gd name="connsiteY0" fmla="*/ 8965 h 5718963"/>
              <a:gd name="connsiteX1" fmla="*/ 5837562 w 5839130"/>
              <a:gd name="connsiteY1" fmla="*/ 2059822 h 5718963"/>
              <a:gd name="connsiteX2" fmla="*/ 5459506 w 5839130"/>
              <a:gd name="connsiteY2" fmla="*/ 3681351 h 5718963"/>
              <a:gd name="connsiteX3" fmla="*/ 3807285 w 5839130"/>
              <a:gd name="connsiteY3" fmla="*/ 5560443 h 5718963"/>
              <a:gd name="connsiteX4" fmla="*/ 1911708 w 5839130"/>
              <a:gd name="connsiteY4" fmla="*/ 5614416 h 5718963"/>
              <a:gd name="connsiteX5" fmla="*/ 0 w 5839130"/>
              <a:gd name="connsiteY5" fmla="*/ 5614200 h 5718963"/>
              <a:gd name="connsiteX6" fmla="*/ 0 w 5839130"/>
              <a:gd name="connsiteY6" fmla="*/ 0 h 5718963"/>
              <a:gd name="connsiteX7" fmla="*/ 5368899 w 5839130"/>
              <a:gd name="connsiteY7" fmla="*/ 1793 h 5718963"/>
              <a:gd name="connsiteX8" fmla="*/ 5376070 w 5839130"/>
              <a:gd name="connsiteY8" fmla="*/ 8965 h 5718963"/>
              <a:gd name="connsiteX0" fmla="*/ 5376070 w 5839130"/>
              <a:gd name="connsiteY0" fmla="*/ 8965 h 5754981"/>
              <a:gd name="connsiteX1" fmla="*/ 5837562 w 5839130"/>
              <a:gd name="connsiteY1" fmla="*/ 2059822 h 5754981"/>
              <a:gd name="connsiteX2" fmla="*/ 5459506 w 5839130"/>
              <a:gd name="connsiteY2" fmla="*/ 3681351 h 5754981"/>
              <a:gd name="connsiteX3" fmla="*/ 3769035 w 5839130"/>
              <a:gd name="connsiteY3" fmla="*/ 5611026 h 5754981"/>
              <a:gd name="connsiteX4" fmla="*/ 1911708 w 5839130"/>
              <a:gd name="connsiteY4" fmla="*/ 5614416 h 5754981"/>
              <a:gd name="connsiteX5" fmla="*/ 0 w 5839130"/>
              <a:gd name="connsiteY5" fmla="*/ 5614200 h 5754981"/>
              <a:gd name="connsiteX6" fmla="*/ 0 w 5839130"/>
              <a:gd name="connsiteY6" fmla="*/ 0 h 5754981"/>
              <a:gd name="connsiteX7" fmla="*/ 5368899 w 5839130"/>
              <a:gd name="connsiteY7" fmla="*/ 1793 h 5754981"/>
              <a:gd name="connsiteX8" fmla="*/ 5376070 w 5839130"/>
              <a:gd name="connsiteY8" fmla="*/ 8965 h 5754981"/>
              <a:gd name="connsiteX0" fmla="*/ 5376070 w 5839130"/>
              <a:gd name="connsiteY0" fmla="*/ 8965 h 5753348"/>
              <a:gd name="connsiteX1" fmla="*/ 5837562 w 5839130"/>
              <a:gd name="connsiteY1" fmla="*/ 2059822 h 5753348"/>
              <a:gd name="connsiteX2" fmla="*/ 5459506 w 5839130"/>
              <a:gd name="connsiteY2" fmla="*/ 3681351 h 5753348"/>
              <a:gd name="connsiteX3" fmla="*/ 3758604 w 5839130"/>
              <a:gd name="connsiteY3" fmla="*/ 5608918 h 5753348"/>
              <a:gd name="connsiteX4" fmla="*/ 1911708 w 5839130"/>
              <a:gd name="connsiteY4" fmla="*/ 5614416 h 5753348"/>
              <a:gd name="connsiteX5" fmla="*/ 0 w 5839130"/>
              <a:gd name="connsiteY5" fmla="*/ 5614200 h 5753348"/>
              <a:gd name="connsiteX6" fmla="*/ 0 w 5839130"/>
              <a:gd name="connsiteY6" fmla="*/ 0 h 5753348"/>
              <a:gd name="connsiteX7" fmla="*/ 5368899 w 5839130"/>
              <a:gd name="connsiteY7" fmla="*/ 1793 h 5753348"/>
              <a:gd name="connsiteX8" fmla="*/ 5376070 w 5839130"/>
              <a:gd name="connsiteY8" fmla="*/ 8965 h 5753348"/>
              <a:gd name="connsiteX0" fmla="*/ 5376070 w 5839130"/>
              <a:gd name="connsiteY0" fmla="*/ 8965 h 5753348"/>
              <a:gd name="connsiteX1" fmla="*/ 5837562 w 5839130"/>
              <a:gd name="connsiteY1" fmla="*/ 2059822 h 5753348"/>
              <a:gd name="connsiteX2" fmla="*/ 5459506 w 5839130"/>
              <a:gd name="connsiteY2" fmla="*/ 3681351 h 5753348"/>
              <a:gd name="connsiteX3" fmla="*/ 3758604 w 5839130"/>
              <a:gd name="connsiteY3" fmla="*/ 5608918 h 5753348"/>
              <a:gd name="connsiteX4" fmla="*/ 1911708 w 5839130"/>
              <a:gd name="connsiteY4" fmla="*/ 5614416 h 5753348"/>
              <a:gd name="connsiteX5" fmla="*/ 0 w 5839130"/>
              <a:gd name="connsiteY5" fmla="*/ 5614200 h 5753348"/>
              <a:gd name="connsiteX6" fmla="*/ 0 w 5839130"/>
              <a:gd name="connsiteY6" fmla="*/ 0 h 5753348"/>
              <a:gd name="connsiteX7" fmla="*/ 5368899 w 5839130"/>
              <a:gd name="connsiteY7" fmla="*/ 1793 h 5753348"/>
              <a:gd name="connsiteX8" fmla="*/ 5376070 w 5839130"/>
              <a:gd name="connsiteY8" fmla="*/ 8965 h 5753348"/>
              <a:gd name="connsiteX0" fmla="*/ 5376070 w 5839130"/>
              <a:gd name="connsiteY0" fmla="*/ 8965 h 5614416"/>
              <a:gd name="connsiteX1" fmla="*/ 5837562 w 5839130"/>
              <a:gd name="connsiteY1" fmla="*/ 2059822 h 5614416"/>
              <a:gd name="connsiteX2" fmla="*/ 5459506 w 5839130"/>
              <a:gd name="connsiteY2" fmla="*/ 3681351 h 5614416"/>
              <a:gd name="connsiteX3" fmla="*/ 3758604 w 5839130"/>
              <a:gd name="connsiteY3" fmla="*/ 5608918 h 5614416"/>
              <a:gd name="connsiteX4" fmla="*/ 1911708 w 5839130"/>
              <a:gd name="connsiteY4" fmla="*/ 5614416 h 5614416"/>
              <a:gd name="connsiteX5" fmla="*/ 0 w 5839130"/>
              <a:gd name="connsiteY5" fmla="*/ 5614200 h 5614416"/>
              <a:gd name="connsiteX6" fmla="*/ 0 w 5839130"/>
              <a:gd name="connsiteY6" fmla="*/ 0 h 5614416"/>
              <a:gd name="connsiteX7" fmla="*/ 5368899 w 5839130"/>
              <a:gd name="connsiteY7" fmla="*/ 1793 h 5614416"/>
              <a:gd name="connsiteX8" fmla="*/ 5376070 w 5839130"/>
              <a:gd name="connsiteY8" fmla="*/ 8965 h 5614416"/>
              <a:gd name="connsiteX0" fmla="*/ 5376070 w 5839130"/>
              <a:gd name="connsiteY0" fmla="*/ 8965 h 5615241"/>
              <a:gd name="connsiteX1" fmla="*/ 5837562 w 5839130"/>
              <a:gd name="connsiteY1" fmla="*/ 2059822 h 5615241"/>
              <a:gd name="connsiteX2" fmla="*/ 5459506 w 5839130"/>
              <a:gd name="connsiteY2" fmla="*/ 3681351 h 5615241"/>
              <a:gd name="connsiteX3" fmla="*/ 3751649 w 5839130"/>
              <a:gd name="connsiteY3" fmla="*/ 5615241 h 5615241"/>
              <a:gd name="connsiteX4" fmla="*/ 1911708 w 5839130"/>
              <a:gd name="connsiteY4" fmla="*/ 5614416 h 5615241"/>
              <a:gd name="connsiteX5" fmla="*/ 0 w 5839130"/>
              <a:gd name="connsiteY5" fmla="*/ 5614200 h 5615241"/>
              <a:gd name="connsiteX6" fmla="*/ 0 w 5839130"/>
              <a:gd name="connsiteY6" fmla="*/ 0 h 5615241"/>
              <a:gd name="connsiteX7" fmla="*/ 5368899 w 5839130"/>
              <a:gd name="connsiteY7" fmla="*/ 1793 h 5615241"/>
              <a:gd name="connsiteX8" fmla="*/ 5376070 w 5839130"/>
              <a:gd name="connsiteY8" fmla="*/ 8965 h 5615241"/>
              <a:gd name="connsiteX0" fmla="*/ 5376070 w 5839130"/>
              <a:gd name="connsiteY0" fmla="*/ 8965 h 5615241"/>
              <a:gd name="connsiteX1" fmla="*/ 5837562 w 5839130"/>
              <a:gd name="connsiteY1" fmla="*/ 2059822 h 5615241"/>
              <a:gd name="connsiteX2" fmla="*/ 5459506 w 5839130"/>
              <a:gd name="connsiteY2" fmla="*/ 3681351 h 5615241"/>
              <a:gd name="connsiteX3" fmla="*/ 3748171 w 5839130"/>
              <a:gd name="connsiteY3" fmla="*/ 5615241 h 5615241"/>
              <a:gd name="connsiteX4" fmla="*/ 1911708 w 5839130"/>
              <a:gd name="connsiteY4" fmla="*/ 5614416 h 5615241"/>
              <a:gd name="connsiteX5" fmla="*/ 0 w 5839130"/>
              <a:gd name="connsiteY5" fmla="*/ 5614200 h 5615241"/>
              <a:gd name="connsiteX6" fmla="*/ 0 w 5839130"/>
              <a:gd name="connsiteY6" fmla="*/ 0 h 5615241"/>
              <a:gd name="connsiteX7" fmla="*/ 5368899 w 5839130"/>
              <a:gd name="connsiteY7" fmla="*/ 1793 h 5615241"/>
              <a:gd name="connsiteX8" fmla="*/ 5376070 w 5839130"/>
              <a:gd name="connsiteY8" fmla="*/ 8965 h 5615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39130" h="5615241">
                <a:moveTo>
                  <a:pt x="5376070" y="8965"/>
                </a:moveTo>
                <a:cubicBezTo>
                  <a:pt x="5639788" y="519953"/>
                  <a:pt x="5859941" y="1411633"/>
                  <a:pt x="5837562" y="2059822"/>
                </a:cubicBezTo>
                <a:cubicBezTo>
                  <a:pt x="5815183" y="2708011"/>
                  <a:pt x="5656271" y="3217131"/>
                  <a:pt x="5459506" y="3681351"/>
                </a:cubicBezTo>
                <a:cubicBezTo>
                  <a:pt x="5160043" y="4444471"/>
                  <a:pt x="4339471" y="5293064"/>
                  <a:pt x="3748171" y="5615241"/>
                </a:cubicBezTo>
                <a:lnTo>
                  <a:pt x="1911708" y="5614416"/>
                </a:lnTo>
                <a:lnTo>
                  <a:pt x="0" y="5614200"/>
                </a:lnTo>
                <a:lnTo>
                  <a:pt x="0" y="0"/>
                </a:lnTo>
                <a:lnTo>
                  <a:pt x="5368899" y="1793"/>
                </a:lnTo>
                <a:lnTo>
                  <a:pt x="5376070" y="8965"/>
                </a:lnTo>
                <a:close/>
              </a:path>
            </a:pathLst>
          </a:custGeom>
          <a:solidFill>
            <a:schemeClr val="accent1"/>
          </a:solidFill>
        </p:spPr>
        <p:txBody>
          <a:bodyPr lIns="702000" tIns="882000" rIns="360000" anchor="t"/>
          <a:lstStyle>
            <a:lvl1pPr>
              <a:lnSpc>
                <a:spcPts val="4000"/>
              </a:lnSpc>
              <a:defRPr sz="380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45465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to insert picture. </a:t>
            </a:r>
            <a:br>
              <a:rPr lang="en-AU"/>
            </a:br>
            <a:r>
              <a:rPr lang="en-AU"/>
              <a:t>Then right click and send to back to see all the elements.</a:t>
            </a:r>
          </a:p>
        </p:txBody>
      </p:sp>
    </p:spTree>
    <p:extLst>
      <p:ext uri="{BB962C8B-B14F-4D97-AF65-F5344CB8AC3E}">
        <p14:creationId xmlns:p14="http://schemas.microsoft.com/office/powerpoint/2010/main" val="417014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ct 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552722" y="548680"/>
            <a:ext cx="2934713" cy="2880320"/>
          </a:xfrm>
          <a:prstGeom prst="flowChartConnector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lnSpc>
                <a:spcPts val="2200"/>
              </a:lnSpc>
              <a:spcAft>
                <a:spcPts val="1000"/>
              </a:spcAft>
              <a:defRPr sz="3200">
                <a:solidFill>
                  <a:schemeClr val="accent3"/>
                </a:solidFill>
              </a:defRPr>
            </a:lvl1pPr>
            <a:lvl2pPr algn="ctr">
              <a:spcAft>
                <a:spcPts val="1000"/>
              </a:spcAft>
              <a:defRPr sz="26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9144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AU"/>
              <a:t>Click in the middle icon to insert picture. </a:t>
            </a:r>
            <a:br>
              <a:rPr lang="en-AU"/>
            </a:br>
            <a:r>
              <a:rPr lang="en-AU"/>
              <a:t>Then right click and send to back to see all the elements.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897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ou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0"/>
            <a:ext cx="6360754" cy="6858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9819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149"/>
              <a:gd name="connsiteY0" fmla="*/ 0 h 10000"/>
              <a:gd name="connsiteX1" fmla="*/ 9819 w 10149"/>
              <a:gd name="connsiteY1" fmla="*/ 0 h 10000"/>
              <a:gd name="connsiteX2" fmla="*/ 10000 w 10149"/>
              <a:gd name="connsiteY2" fmla="*/ 10000 h 10000"/>
              <a:gd name="connsiteX3" fmla="*/ 0 w 10149"/>
              <a:gd name="connsiteY3" fmla="*/ 10000 h 10000"/>
              <a:gd name="connsiteX4" fmla="*/ 0 w 10149"/>
              <a:gd name="connsiteY4" fmla="*/ 0 h 10000"/>
              <a:gd name="connsiteX0" fmla="*/ 0 w 9893"/>
              <a:gd name="connsiteY0" fmla="*/ 0 h 10000"/>
              <a:gd name="connsiteX1" fmla="*/ 9819 w 9893"/>
              <a:gd name="connsiteY1" fmla="*/ 0 h 10000"/>
              <a:gd name="connsiteX2" fmla="*/ 6625 w 9893"/>
              <a:gd name="connsiteY2" fmla="*/ 10000 h 10000"/>
              <a:gd name="connsiteX3" fmla="*/ 0 w 9893"/>
              <a:gd name="connsiteY3" fmla="*/ 10000 h 10000"/>
              <a:gd name="connsiteX4" fmla="*/ 0 w 9893"/>
              <a:gd name="connsiteY4" fmla="*/ 0 h 10000"/>
              <a:gd name="connsiteX0" fmla="*/ 0 w 10013"/>
              <a:gd name="connsiteY0" fmla="*/ 0 h 10000"/>
              <a:gd name="connsiteX1" fmla="*/ 9925 w 10013"/>
              <a:gd name="connsiteY1" fmla="*/ 0 h 10000"/>
              <a:gd name="connsiteX2" fmla="*/ 6697 w 10013"/>
              <a:gd name="connsiteY2" fmla="*/ 10000 h 10000"/>
              <a:gd name="connsiteX3" fmla="*/ 0 w 10013"/>
              <a:gd name="connsiteY3" fmla="*/ 10000 h 10000"/>
              <a:gd name="connsiteX4" fmla="*/ 0 w 10013"/>
              <a:gd name="connsiteY4" fmla="*/ 0 h 10000"/>
              <a:gd name="connsiteX0" fmla="*/ 0 w 10670"/>
              <a:gd name="connsiteY0" fmla="*/ 0 h 10000"/>
              <a:gd name="connsiteX1" fmla="*/ 9925 w 10670"/>
              <a:gd name="connsiteY1" fmla="*/ 0 h 10000"/>
              <a:gd name="connsiteX2" fmla="*/ 9597 w 10670"/>
              <a:gd name="connsiteY2" fmla="*/ 3438 h 10000"/>
              <a:gd name="connsiteX3" fmla="*/ 6697 w 10670"/>
              <a:gd name="connsiteY3" fmla="*/ 10000 h 10000"/>
              <a:gd name="connsiteX4" fmla="*/ 0 w 10670"/>
              <a:gd name="connsiteY4" fmla="*/ 10000 h 10000"/>
              <a:gd name="connsiteX5" fmla="*/ 0 w 10670"/>
              <a:gd name="connsiteY5" fmla="*/ 0 h 10000"/>
              <a:gd name="connsiteX0" fmla="*/ 0 w 10670"/>
              <a:gd name="connsiteY0" fmla="*/ 0 h 10000"/>
              <a:gd name="connsiteX1" fmla="*/ 9925 w 10670"/>
              <a:gd name="connsiteY1" fmla="*/ 0 h 10000"/>
              <a:gd name="connsiteX2" fmla="*/ 9597 w 10670"/>
              <a:gd name="connsiteY2" fmla="*/ 3438 h 10000"/>
              <a:gd name="connsiteX3" fmla="*/ 6697 w 10670"/>
              <a:gd name="connsiteY3" fmla="*/ 10000 h 10000"/>
              <a:gd name="connsiteX4" fmla="*/ 0 w 10670"/>
              <a:gd name="connsiteY4" fmla="*/ 10000 h 10000"/>
              <a:gd name="connsiteX5" fmla="*/ 0 w 10670"/>
              <a:gd name="connsiteY5" fmla="*/ 0 h 10000"/>
              <a:gd name="connsiteX0" fmla="*/ 0 w 10670"/>
              <a:gd name="connsiteY0" fmla="*/ 0 h 10000"/>
              <a:gd name="connsiteX1" fmla="*/ 9925 w 10670"/>
              <a:gd name="connsiteY1" fmla="*/ 0 h 10000"/>
              <a:gd name="connsiteX2" fmla="*/ 9597 w 10670"/>
              <a:gd name="connsiteY2" fmla="*/ 3438 h 10000"/>
              <a:gd name="connsiteX3" fmla="*/ 6697 w 10670"/>
              <a:gd name="connsiteY3" fmla="*/ 10000 h 10000"/>
              <a:gd name="connsiteX4" fmla="*/ 0 w 10670"/>
              <a:gd name="connsiteY4" fmla="*/ 10000 h 10000"/>
              <a:gd name="connsiteX5" fmla="*/ 0 w 10670"/>
              <a:gd name="connsiteY5" fmla="*/ 0 h 10000"/>
              <a:gd name="connsiteX0" fmla="*/ 0 w 10720"/>
              <a:gd name="connsiteY0" fmla="*/ 0 h 10000"/>
              <a:gd name="connsiteX1" fmla="*/ 9925 w 10720"/>
              <a:gd name="connsiteY1" fmla="*/ 0 h 10000"/>
              <a:gd name="connsiteX2" fmla="*/ 9770 w 10720"/>
              <a:gd name="connsiteY2" fmla="*/ 3622 h 10000"/>
              <a:gd name="connsiteX3" fmla="*/ 6697 w 10720"/>
              <a:gd name="connsiteY3" fmla="*/ 10000 h 10000"/>
              <a:gd name="connsiteX4" fmla="*/ 0 w 10720"/>
              <a:gd name="connsiteY4" fmla="*/ 10000 h 10000"/>
              <a:gd name="connsiteX5" fmla="*/ 0 w 10720"/>
              <a:gd name="connsiteY5" fmla="*/ 0 h 10000"/>
              <a:gd name="connsiteX0" fmla="*/ 0 w 10626"/>
              <a:gd name="connsiteY0" fmla="*/ 0 h 10000"/>
              <a:gd name="connsiteX1" fmla="*/ 9925 w 10626"/>
              <a:gd name="connsiteY1" fmla="*/ 0 h 10000"/>
              <a:gd name="connsiteX2" fmla="*/ 9770 w 10626"/>
              <a:gd name="connsiteY2" fmla="*/ 3622 h 10000"/>
              <a:gd name="connsiteX3" fmla="*/ 6697 w 10626"/>
              <a:gd name="connsiteY3" fmla="*/ 10000 h 10000"/>
              <a:gd name="connsiteX4" fmla="*/ 0 w 10626"/>
              <a:gd name="connsiteY4" fmla="*/ 10000 h 10000"/>
              <a:gd name="connsiteX5" fmla="*/ 0 w 10626"/>
              <a:gd name="connsiteY5" fmla="*/ 0 h 10000"/>
              <a:gd name="connsiteX0" fmla="*/ 0 w 10631"/>
              <a:gd name="connsiteY0" fmla="*/ 0 h 10000"/>
              <a:gd name="connsiteX1" fmla="*/ 9925 w 10631"/>
              <a:gd name="connsiteY1" fmla="*/ 0 h 10000"/>
              <a:gd name="connsiteX2" fmla="*/ 9770 w 10631"/>
              <a:gd name="connsiteY2" fmla="*/ 3622 h 10000"/>
              <a:gd name="connsiteX3" fmla="*/ 6697 w 10631"/>
              <a:gd name="connsiteY3" fmla="*/ 10000 h 10000"/>
              <a:gd name="connsiteX4" fmla="*/ 0 w 10631"/>
              <a:gd name="connsiteY4" fmla="*/ 10000 h 10000"/>
              <a:gd name="connsiteX5" fmla="*/ 0 w 10631"/>
              <a:gd name="connsiteY5" fmla="*/ 0 h 10000"/>
              <a:gd name="connsiteX0" fmla="*/ 0 w 10666"/>
              <a:gd name="connsiteY0" fmla="*/ 0 h 10000"/>
              <a:gd name="connsiteX1" fmla="*/ 9925 w 10666"/>
              <a:gd name="connsiteY1" fmla="*/ 0 h 10000"/>
              <a:gd name="connsiteX2" fmla="*/ 9770 w 10666"/>
              <a:gd name="connsiteY2" fmla="*/ 3622 h 10000"/>
              <a:gd name="connsiteX3" fmla="*/ 6697 w 10666"/>
              <a:gd name="connsiteY3" fmla="*/ 10000 h 10000"/>
              <a:gd name="connsiteX4" fmla="*/ 0 w 10666"/>
              <a:gd name="connsiteY4" fmla="*/ 10000 h 10000"/>
              <a:gd name="connsiteX5" fmla="*/ 0 w 10666"/>
              <a:gd name="connsiteY5" fmla="*/ 0 h 10000"/>
              <a:gd name="connsiteX0" fmla="*/ 0 w 10063"/>
              <a:gd name="connsiteY0" fmla="*/ 0 h 10000"/>
              <a:gd name="connsiteX1" fmla="*/ 9925 w 10063"/>
              <a:gd name="connsiteY1" fmla="*/ 0 h 10000"/>
              <a:gd name="connsiteX2" fmla="*/ 9770 w 10063"/>
              <a:gd name="connsiteY2" fmla="*/ 3622 h 10000"/>
              <a:gd name="connsiteX3" fmla="*/ 6697 w 10063"/>
              <a:gd name="connsiteY3" fmla="*/ 10000 h 10000"/>
              <a:gd name="connsiteX4" fmla="*/ 0 w 10063"/>
              <a:gd name="connsiteY4" fmla="*/ 10000 h 10000"/>
              <a:gd name="connsiteX5" fmla="*/ 0 w 10063"/>
              <a:gd name="connsiteY5" fmla="*/ 0 h 10000"/>
              <a:gd name="connsiteX0" fmla="*/ 0 w 10094"/>
              <a:gd name="connsiteY0" fmla="*/ 0 h 10000"/>
              <a:gd name="connsiteX1" fmla="*/ 9925 w 10094"/>
              <a:gd name="connsiteY1" fmla="*/ 0 h 10000"/>
              <a:gd name="connsiteX2" fmla="*/ 9770 w 10094"/>
              <a:gd name="connsiteY2" fmla="*/ 3622 h 10000"/>
              <a:gd name="connsiteX3" fmla="*/ 6697 w 10094"/>
              <a:gd name="connsiteY3" fmla="*/ 10000 h 10000"/>
              <a:gd name="connsiteX4" fmla="*/ 0 w 10094"/>
              <a:gd name="connsiteY4" fmla="*/ 10000 h 10000"/>
              <a:gd name="connsiteX5" fmla="*/ 0 w 10094"/>
              <a:gd name="connsiteY5" fmla="*/ 0 h 10000"/>
              <a:gd name="connsiteX0" fmla="*/ 0 w 10094"/>
              <a:gd name="connsiteY0" fmla="*/ 0 h 10000"/>
              <a:gd name="connsiteX1" fmla="*/ 9925 w 10094"/>
              <a:gd name="connsiteY1" fmla="*/ 0 h 10000"/>
              <a:gd name="connsiteX2" fmla="*/ 9770 w 10094"/>
              <a:gd name="connsiteY2" fmla="*/ 3622 h 10000"/>
              <a:gd name="connsiteX3" fmla="*/ 6697 w 10094"/>
              <a:gd name="connsiteY3" fmla="*/ 10000 h 10000"/>
              <a:gd name="connsiteX4" fmla="*/ 0 w 10094"/>
              <a:gd name="connsiteY4" fmla="*/ 10000 h 10000"/>
              <a:gd name="connsiteX5" fmla="*/ 0 w 10094"/>
              <a:gd name="connsiteY5" fmla="*/ 0 h 10000"/>
              <a:gd name="connsiteX0" fmla="*/ 0 w 10065"/>
              <a:gd name="connsiteY0" fmla="*/ 0 h 10000"/>
              <a:gd name="connsiteX1" fmla="*/ 9925 w 10065"/>
              <a:gd name="connsiteY1" fmla="*/ 0 h 10000"/>
              <a:gd name="connsiteX2" fmla="*/ 9770 w 10065"/>
              <a:gd name="connsiteY2" fmla="*/ 3622 h 10000"/>
              <a:gd name="connsiteX3" fmla="*/ 6697 w 10065"/>
              <a:gd name="connsiteY3" fmla="*/ 10000 h 10000"/>
              <a:gd name="connsiteX4" fmla="*/ 0 w 10065"/>
              <a:gd name="connsiteY4" fmla="*/ 10000 h 10000"/>
              <a:gd name="connsiteX5" fmla="*/ 0 w 10065"/>
              <a:gd name="connsiteY5" fmla="*/ 0 h 10000"/>
              <a:gd name="connsiteX0" fmla="*/ 0 w 10065"/>
              <a:gd name="connsiteY0" fmla="*/ 0 h 10000"/>
              <a:gd name="connsiteX1" fmla="*/ 9925 w 10065"/>
              <a:gd name="connsiteY1" fmla="*/ 0 h 10000"/>
              <a:gd name="connsiteX2" fmla="*/ 9770 w 10065"/>
              <a:gd name="connsiteY2" fmla="*/ 3622 h 10000"/>
              <a:gd name="connsiteX3" fmla="*/ 6697 w 10065"/>
              <a:gd name="connsiteY3" fmla="*/ 10000 h 10000"/>
              <a:gd name="connsiteX4" fmla="*/ 0 w 10065"/>
              <a:gd name="connsiteY4" fmla="*/ 10000 h 10000"/>
              <a:gd name="connsiteX5" fmla="*/ 0 w 10065"/>
              <a:gd name="connsiteY5" fmla="*/ 0 h 10000"/>
              <a:gd name="connsiteX0" fmla="*/ 0 w 10059"/>
              <a:gd name="connsiteY0" fmla="*/ 0 h 10000"/>
              <a:gd name="connsiteX1" fmla="*/ 9925 w 10059"/>
              <a:gd name="connsiteY1" fmla="*/ 0 h 10000"/>
              <a:gd name="connsiteX2" fmla="*/ 9770 w 10059"/>
              <a:gd name="connsiteY2" fmla="*/ 3622 h 10000"/>
              <a:gd name="connsiteX3" fmla="*/ 6697 w 10059"/>
              <a:gd name="connsiteY3" fmla="*/ 10000 h 10000"/>
              <a:gd name="connsiteX4" fmla="*/ 0 w 10059"/>
              <a:gd name="connsiteY4" fmla="*/ 10000 h 10000"/>
              <a:gd name="connsiteX5" fmla="*/ 0 w 10059"/>
              <a:gd name="connsiteY5" fmla="*/ 0 h 10000"/>
              <a:gd name="connsiteX0" fmla="*/ 0 w 10075"/>
              <a:gd name="connsiteY0" fmla="*/ 0 h 10000"/>
              <a:gd name="connsiteX1" fmla="*/ 9925 w 10075"/>
              <a:gd name="connsiteY1" fmla="*/ 0 h 10000"/>
              <a:gd name="connsiteX2" fmla="*/ 9770 w 10075"/>
              <a:gd name="connsiteY2" fmla="*/ 3622 h 10000"/>
              <a:gd name="connsiteX3" fmla="*/ 6697 w 10075"/>
              <a:gd name="connsiteY3" fmla="*/ 10000 h 10000"/>
              <a:gd name="connsiteX4" fmla="*/ 0 w 10075"/>
              <a:gd name="connsiteY4" fmla="*/ 10000 h 10000"/>
              <a:gd name="connsiteX5" fmla="*/ 0 w 10075"/>
              <a:gd name="connsiteY5" fmla="*/ 0 h 10000"/>
              <a:gd name="connsiteX0" fmla="*/ 0 w 10104"/>
              <a:gd name="connsiteY0" fmla="*/ 0 h 10000"/>
              <a:gd name="connsiteX1" fmla="*/ 9925 w 10104"/>
              <a:gd name="connsiteY1" fmla="*/ 0 h 10000"/>
              <a:gd name="connsiteX2" fmla="*/ 9770 w 10104"/>
              <a:gd name="connsiteY2" fmla="*/ 3622 h 10000"/>
              <a:gd name="connsiteX3" fmla="*/ 6697 w 10104"/>
              <a:gd name="connsiteY3" fmla="*/ 10000 h 10000"/>
              <a:gd name="connsiteX4" fmla="*/ 0 w 10104"/>
              <a:gd name="connsiteY4" fmla="*/ 10000 h 10000"/>
              <a:gd name="connsiteX5" fmla="*/ 0 w 10104"/>
              <a:gd name="connsiteY5" fmla="*/ 0 h 10000"/>
              <a:gd name="connsiteX0" fmla="*/ 0 w 10041"/>
              <a:gd name="connsiteY0" fmla="*/ 0 h 10000"/>
              <a:gd name="connsiteX1" fmla="*/ 9925 w 10041"/>
              <a:gd name="connsiteY1" fmla="*/ 0 h 10000"/>
              <a:gd name="connsiteX2" fmla="*/ 9770 w 10041"/>
              <a:gd name="connsiteY2" fmla="*/ 3622 h 10000"/>
              <a:gd name="connsiteX3" fmla="*/ 6697 w 10041"/>
              <a:gd name="connsiteY3" fmla="*/ 10000 h 10000"/>
              <a:gd name="connsiteX4" fmla="*/ 0 w 10041"/>
              <a:gd name="connsiteY4" fmla="*/ 10000 h 10000"/>
              <a:gd name="connsiteX5" fmla="*/ 0 w 10041"/>
              <a:gd name="connsiteY5" fmla="*/ 0 h 10000"/>
              <a:gd name="connsiteX0" fmla="*/ 0 w 10041"/>
              <a:gd name="connsiteY0" fmla="*/ 0 h 10000"/>
              <a:gd name="connsiteX1" fmla="*/ 9925 w 10041"/>
              <a:gd name="connsiteY1" fmla="*/ 0 h 10000"/>
              <a:gd name="connsiteX2" fmla="*/ 9770 w 10041"/>
              <a:gd name="connsiteY2" fmla="*/ 3622 h 10000"/>
              <a:gd name="connsiteX3" fmla="*/ 6697 w 10041"/>
              <a:gd name="connsiteY3" fmla="*/ 10000 h 10000"/>
              <a:gd name="connsiteX4" fmla="*/ 0 w 10041"/>
              <a:gd name="connsiteY4" fmla="*/ 10000 h 10000"/>
              <a:gd name="connsiteX5" fmla="*/ 0 w 10041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11"/>
              <a:gd name="connsiteY0" fmla="*/ 0 h 10000"/>
              <a:gd name="connsiteX1" fmla="*/ 9925 w 10111"/>
              <a:gd name="connsiteY1" fmla="*/ 0 h 10000"/>
              <a:gd name="connsiteX2" fmla="*/ 9779 w 10111"/>
              <a:gd name="connsiteY2" fmla="*/ 3622 h 10000"/>
              <a:gd name="connsiteX3" fmla="*/ 6697 w 10111"/>
              <a:gd name="connsiteY3" fmla="*/ 10000 h 10000"/>
              <a:gd name="connsiteX4" fmla="*/ 0 w 10111"/>
              <a:gd name="connsiteY4" fmla="*/ 10000 h 10000"/>
              <a:gd name="connsiteX5" fmla="*/ 0 w 10111"/>
              <a:gd name="connsiteY5" fmla="*/ 0 h 10000"/>
              <a:gd name="connsiteX0" fmla="*/ 0 w 10111"/>
              <a:gd name="connsiteY0" fmla="*/ 0 h 10000"/>
              <a:gd name="connsiteX1" fmla="*/ 9925 w 10111"/>
              <a:gd name="connsiteY1" fmla="*/ 0 h 10000"/>
              <a:gd name="connsiteX2" fmla="*/ 9779 w 10111"/>
              <a:gd name="connsiteY2" fmla="*/ 3622 h 10000"/>
              <a:gd name="connsiteX3" fmla="*/ 6697 w 10111"/>
              <a:gd name="connsiteY3" fmla="*/ 10000 h 10000"/>
              <a:gd name="connsiteX4" fmla="*/ 0 w 10111"/>
              <a:gd name="connsiteY4" fmla="*/ 10000 h 10000"/>
              <a:gd name="connsiteX5" fmla="*/ 0 w 10111"/>
              <a:gd name="connsiteY5" fmla="*/ 0 h 10000"/>
              <a:gd name="connsiteX0" fmla="*/ 0 w 10090"/>
              <a:gd name="connsiteY0" fmla="*/ 0 h 10000"/>
              <a:gd name="connsiteX1" fmla="*/ 9889 w 10090"/>
              <a:gd name="connsiteY1" fmla="*/ 0 h 10000"/>
              <a:gd name="connsiteX2" fmla="*/ 9779 w 10090"/>
              <a:gd name="connsiteY2" fmla="*/ 3622 h 10000"/>
              <a:gd name="connsiteX3" fmla="*/ 6697 w 10090"/>
              <a:gd name="connsiteY3" fmla="*/ 10000 h 10000"/>
              <a:gd name="connsiteX4" fmla="*/ 0 w 10090"/>
              <a:gd name="connsiteY4" fmla="*/ 10000 h 10000"/>
              <a:gd name="connsiteX5" fmla="*/ 0 w 1009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90" h="10000">
                <a:moveTo>
                  <a:pt x="0" y="0"/>
                </a:moveTo>
                <a:lnTo>
                  <a:pt x="9889" y="0"/>
                </a:lnTo>
                <a:cubicBezTo>
                  <a:pt x="10194" y="831"/>
                  <a:pt x="10148" y="2666"/>
                  <a:pt x="9779" y="3622"/>
                </a:cubicBezTo>
                <a:cubicBezTo>
                  <a:pt x="8969" y="5909"/>
                  <a:pt x="7348" y="8302"/>
                  <a:pt x="6697" y="10000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</p:spPr>
        <p:txBody>
          <a:bodyPr lIns="540000" tIns="1620000" rIns="1692000" anchor="t" anchorCtr="0"/>
          <a:lstStyle>
            <a:lvl1pPr>
              <a:lnSpc>
                <a:spcPts val="2800"/>
              </a:lnSpc>
              <a:defRPr cap="none" baseline="0"/>
            </a:lvl1pPr>
          </a:lstStyle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791" y="6193353"/>
            <a:ext cx="1719074" cy="28346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8564344" y="6508145"/>
            <a:ext cx="5796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546677" y="1303826"/>
            <a:ext cx="43232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7609092" y="1389713"/>
            <a:ext cx="2498533" cy="229889"/>
          </a:xfrm>
        </p:spPr>
        <p:txBody>
          <a:bodyPr anchor="ctr"/>
          <a:lstStyle>
            <a:lvl1pPr algn="r"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4707016" y="0"/>
            <a:ext cx="4436984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</a:t>
            </a:r>
            <a:br>
              <a:rPr lang="en-AU"/>
            </a:br>
            <a:r>
              <a:rPr lang="en-AU"/>
              <a:t>to insert picture. </a:t>
            </a:r>
            <a:br>
              <a:rPr lang="en-AU"/>
            </a:br>
            <a:r>
              <a:rPr lang="en-AU"/>
              <a:t>Then right click and send to </a:t>
            </a:r>
            <a:br>
              <a:rPr lang="en-AU"/>
            </a:br>
            <a:r>
              <a:rPr lang="en-AU"/>
              <a:t>back to see all the elements.</a:t>
            </a:r>
          </a:p>
        </p:txBody>
      </p:sp>
    </p:spTree>
    <p:extLst>
      <p:ext uri="{BB962C8B-B14F-4D97-AF65-F5344CB8AC3E}">
        <p14:creationId xmlns:p14="http://schemas.microsoft.com/office/powerpoint/2010/main" val="40128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out text_Op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2636785" y="0"/>
            <a:ext cx="6507215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</a:t>
            </a:r>
            <a:br>
              <a:rPr lang="en-AU"/>
            </a:br>
            <a:r>
              <a:rPr lang="en-AU"/>
              <a:t>to insert picture. </a:t>
            </a:r>
            <a:br>
              <a:rPr lang="en-AU"/>
            </a:br>
            <a:r>
              <a:rPr lang="en-AU"/>
              <a:t>Then right click and send to </a:t>
            </a:r>
            <a:br>
              <a:rPr lang="en-AU"/>
            </a:br>
            <a:r>
              <a:rPr lang="en-AU"/>
              <a:t>back to see all the elements.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0"/>
            <a:ext cx="3980327" cy="6858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9819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149"/>
              <a:gd name="connsiteY0" fmla="*/ 0 h 10000"/>
              <a:gd name="connsiteX1" fmla="*/ 9819 w 10149"/>
              <a:gd name="connsiteY1" fmla="*/ 0 h 10000"/>
              <a:gd name="connsiteX2" fmla="*/ 10000 w 10149"/>
              <a:gd name="connsiteY2" fmla="*/ 10000 h 10000"/>
              <a:gd name="connsiteX3" fmla="*/ 0 w 10149"/>
              <a:gd name="connsiteY3" fmla="*/ 10000 h 10000"/>
              <a:gd name="connsiteX4" fmla="*/ 0 w 10149"/>
              <a:gd name="connsiteY4" fmla="*/ 0 h 10000"/>
              <a:gd name="connsiteX0" fmla="*/ 0 w 9893"/>
              <a:gd name="connsiteY0" fmla="*/ 0 h 10000"/>
              <a:gd name="connsiteX1" fmla="*/ 9819 w 9893"/>
              <a:gd name="connsiteY1" fmla="*/ 0 h 10000"/>
              <a:gd name="connsiteX2" fmla="*/ 6625 w 9893"/>
              <a:gd name="connsiteY2" fmla="*/ 10000 h 10000"/>
              <a:gd name="connsiteX3" fmla="*/ 0 w 9893"/>
              <a:gd name="connsiteY3" fmla="*/ 10000 h 10000"/>
              <a:gd name="connsiteX4" fmla="*/ 0 w 9893"/>
              <a:gd name="connsiteY4" fmla="*/ 0 h 10000"/>
              <a:gd name="connsiteX0" fmla="*/ 0 w 10013"/>
              <a:gd name="connsiteY0" fmla="*/ 0 h 10000"/>
              <a:gd name="connsiteX1" fmla="*/ 9925 w 10013"/>
              <a:gd name="connsiteY1" fmla="*/ 0 h 10000"/>
              <a:gd name="connsiteX2" fmla="*/ 6697 w 10013"/>
              <a:gd name="connsiteY2" fmla="*/ 10000 h 10000"/>
              <a:gd name="connsiteX3" fmla="*/ 0 w 10013"/>
              <a:gd name="connsiteY3" fmla="*/ 10000 h 10000"/>
              <a:gd name="connsiteX4" fmla="*/ 0 w 10013"/>
              <a:gd name="connsiteY4" fmla="*/ 0 h 10000"/>
              <a:gd name="connsiteX0" fmla="*/ 0 w 10670"/>
              <a:gd name="connsiteY0" fmla="*/ 0 h 10000"/>
              <a:gd name="connsiteX1" fmla="*/ 9925 w 10670"/>
              <a:gd name="connsiteY1" fmla="*/ 0 h 10000"/>
              <a:gd name="connsiteX2" fmla="*/ 9597 w 10670"/>
              <a:gd name="connsiteY2" fmla="*/ 3438 h 10000"/>
              <a:gd name="connsiteX3" fmla="*/ 6697 w 10670"/>
              <a:gd name="connsiteY3" fmla="*/ 10000 h 10000"/>
              <a:gd name="connsiteX4" fmla="*/ 0 w 10670"/>
              <a:gd name="connsiteY4" fmla="*/ 10000 h 10000"/>
              <a:gd name="connsiteX5" fmla="*/ 0 w 10670"/>
              <a:gd name="connsiteY5" fmla="*/ 0 h 10000"/>
              <a:gd name="connsiteX0" fmla="*/ 0 w 10670"/>
              <a:gd name="connsiteY0" fmla="*/ 0 h 10000"/>
              <a:gd name="connsiteX1" fmla="*/ 9925 w 10670"/>
              <a:gd name="connsiteY1" fmla="*/ 0 h 10000"/>
              <a:gd name="connsiteX2" fmla="*/ 9597 w 10670"/>
              <a:gd name="connsiteY2" fmla="*/ 3438 h 10000"/>
              <a:gd name="connsiteX3" fmla="*/ 6697 w 10670"/>
              <a:gd name="connsiteY3" fmla="*/ 10000 h 10000"/>
              <a:gd name="connsiteX4" fmla="*/ 0 w 10670"/>
              <a:gd name="connsiteY4" fmla="*/ 10000 h 10000"/>
              <a:gd name="connsiteX5" fmla="*/ 0 w 10670"/>
              <a:gd name="connsiteY5" fmla="*/ 0 h 10000"/>
              <a:gd name="connsiteX0" fmla="*/ 0 w 10670"/>
              <a:gd name="connsiteY0" fmla="*/ 0 h 10000"/>
              <a:gd name="connsiteX1" fmla="*/ 9925 w 10670"/>
              <a:gd name="connsiteY1" fmla="*/ 0 h 10000"/>
              <a:gd name="connsiteX2" fmla="*/ 9597 w 10670"/>
              <a:gd name="connsiteY2" fmla="*/ 3438 h 10000"/>
              <a:gd name="connsiteX3" fmla="*/ 6697 w 10670"/>
              <a:gd name="connsiteY3" fmla="*/ 10000 h 10000"/>
              <a:gd name="connsiteX4" fmla="*/ 0 w 10670"/>
              <a:gd name="connsiteY4" fmla="*/ 10000 h 10000"/>
              <a:gd name="connsiteX5" fmla="*/ 0 w 10670"/>
              <a:gd name="connsiteY5" fmla="*/ 0 h 10000"/>
              <a:gd name="connsiteX0" fmla="*/ 0 w 10720"/>
              <a:gd name="connsiteY0" fmla="*/ 0 h 10000"/>
              <a:gd name="connsiteX1" fmla="*/ 9925 w 10720"/>
              <a:gd name="connsiteY1" fmla="*/ 0 h 10000"/>
              <a:gd name="connsiteX2" fmla="*/ 9770 w 10720"/>
              <a:gd name="connsiteY2" fmla="*/ 3622 h 10000"/>
              <a:gd name="connsiteX3" fmla="*/ 6697 w 10720"/>
              <a:gd name="connsiteY3" fmla="*/ 10000 h 10000"/>
              <a:gd name="connsiteX4" fmla="*/ 0 w 10720"/>
              <a:gd name="connsiteY4" fmla="*/ 10000 h 10000"/>
              <a:gd name="connsiteX5" fmla="*/ 0 w 10720"/>
              <a:gd name="connsiteY5" fmla="*/ 0 h 10000"/>
              <a:gd name="connsiteX0" fmla="*/ 0 w 10626"/>
              <a:gd name="connsiteY0" fmla="*/ 0 h 10000"/>
              <a:gd name="connsiteX1" fmla="*/ 9925 w 10626"/>
              <a:gd name="connsiteY1" fmla="*/ 0 h 10000"/>
              <a:gd name="connsiteX2" fmla="*/ 9770 w 10626"/>
              <a:gd name="connsiteY2" fmla="*/ 3622 h 10000"/>
              <a:gd name="connsiteX3" fmla="*/ 6697 w 10626"/>
              <a:gd name="connsiteY3" fmla="*/ 10000 h 10000"/>
              <a:gd name="connsiteX4" fmla="*/ 0 w 10626"/>
              <a:gd name="connsiteY4" fmla="*/ 10000 h 10000"/>
              <a:gd name="connsiteX5" fmla="*/ 0 w 10626"/>
              <a:gd name="connsiteY5" fmla="*/ 0 h 10000"/>
              <a:gd name="connsiteX0" fmla="*/ 0 w 10631"/>
              <a:gd name="connsiteY0" fmla="*/ 0 h 10000"/>
              <a:gd name="connsiteX1" fmla="*/ 9925 w 10631"/>
              <a:gd name="connsiteY1" fmla="*/ 0 h 10000"/>
              <a:gd name="connsiteX2" fmla="*/ 9770 w 10631"/>
              <a:gd name="connsiteY2" fmla="*/ 3622 h 10000"/>
              <a:gd name="connsiteX3" fmla="*/ 6697 w 10631"/>
              <a:gd name="connsiteY3" fmla="*/ 10000 h 10000"/>
              <a:gd name="connsiteX4" fmla="*/ 0 w 10631"/>
              <a:gd name="connsiteY4" fmla="*/ 10000 h 10000"/>
              <a:gd name="connsiteX5" fmla="*/ 0 w 10631"/>
              <a:gd name="connsiteY5" fmla="*/ 0 h 10000"/>
              <a:gd name="connsiteX0" fmla="*/ 0 w 10666"/>
              <a:gd name="connsiteY0" fmla="*/ 0 h 10000"/>
              <a:gd name="connsiteX1" fmla="*/ 9925 w 10666"/>
              <a:gd name="connsiteY1" fmla="*/ 0 h 10000"/>
              <a:gd name="connsiteX2" fmla="*/ 9770 w 10666"/>
              <a:gd name="connsiteY2" fmla="*/ 3622 h 10000"/>
              <a:gd name="connsiteX3" fmla="*/ 6697 w 10666"/>
              <a:gd name="connsiteY3" fmla="*/ 10000 h 10000"/>
              <a:gd name="connsiteX4" fmla="*/ 0 w 10666"/>
              <a:gd name="connsiteY4" fmla="*/ 10000 h 10000"/>
              <a:gd name="connsiteX5" fmla="*/ 0 w 10666"/>
              <a:gd name="connsiteY5" fmla="*/ 0 h 10000"/>
              <a:gd name="connsiteX0" fmla="*/ 0 w 10063"/>
              <a:gd name="connsiteY0" fmla="*/ 0 h 10000"/>
              <a:gd name="connsiteX1" fmla="*/ 9925 w 10063"/>
              <a:gd name="connsiteY1" fmla="*/ 0 h 10000"/>
              <a:gd name="connsiteX2" fmla="*/ 9770 w 10063"/>
              <a:gd name="connsiteY2" fmla="*/ 3622 h 10000"/>
              <a:gd name="connsiteX3" fmla="*/ 6697 w 10063"/>
              <a:gd name="connsiteY3" fmla="*/ 10000 h 10000"/>
              <a:gd name="connsiteX4" fmla="*/ 0 w 10063"/>
              <a:gd name="connsiteY4" fmla="*/ 10000 h 10000"/>
              <a:gd name="connsiteX5" fmla="*/ 0 w 10063"/>
              <a:gd name="connsiteY5" fmla="*/ 0 h 10000"/>
              <a:gd name="connsiteX0" fmla="*/ 0 w 10094"/>
              <a:gd name="connsiteY0" fmla="*/ 0 h 10000"/>
              <a:gd name="connsiteX1" fmla="*/ 9925 w 10094"/>
              <a:gd name="connsiteY1" fmla="*/ 0 h 10000"/>
              <a:gd name="connsiteX2" fmla="*/ 9770 w 10094"/>
              <a:gd name="connsiteY2" fmla="*/ 3622 h 10000"/>
              <a:gd name="connsiteX3" fmla="*/ 6697 w 10094"/>
              <a:gd name="connsiteY3" fmla="*/ 10000 h 10000"/>
              <a:gd name="connsiteX4" fmla="*/ 0 w 10094"/>
              <a:gd name="connsiteY4" fmla="*/ 10000 h 10000"/>
              <a:gd name="connsiteX5" fmla="*/ 0 w 10094"/>
              <a:gd name="connsiteY5" fmla="*/ 0 h 10000"/>
              <a:gd name="connsiteX0" fmla="*/ 0 w 10094"/>
              <a:gd name="connsiteY0" fmla="*/ 0 h 10000"/>
              <a:gd name="connsiteX1" fmla="*/ 9925 w 10094"/>
              <a:gd name="connsiteY1" fmla="*/ 0 h 10000"/>
              <a:gd name="connsiteX2" fmla="*/ 9770 w 10094"/>
              <a:gd name="connsiteY2" fmla="*/ 3622 h 10000"/>
              <a:gd name="connsiteX3" fmla="*/ 6697 w 10094"/>
              <a:gd name="connsiteY3" fmla="*/ 10000 h 10000"/>
              <a:gd name="connsiteX4" fmla="*/ 0 w 10094"/>
              <a:gd name="connsiteY4" fmla="*/ 10000 h 10000"/>
              <a:gd name="connsiteX5" fmla="*/ 0 w 10094"/>
              <a:gd name="connsiteY5" fmla="*/ 0 h 10000"/>
              <a:gd name="connsiteX0" fmla="*/ 0 w 10065"/>
              <a:gd name="connsiteY0" fmla="*/ 0 h 10000"/>
              <a:gd name="connsiteX1" fmla="*/ 9925 w 10065"/>
              <a:gd name="connsiteY1" fmla="*/ 0 h 10000"/>
              <a:gd name="connsiteX2" fmla="*/ 9770 w 10065"/>
              <a:gd name="connsiteY2" fmla="*/ 3622 h 10000"/>
              <a:gd name="connsiteX3" fmla="*/ 6697 w 10065"/>
              <a:gd name="connsiteY3" fmla="*/ 10000 h 10000"/>
              <a:gd name="connsiteX4" fmla="*/ 0 w 10065"/>
              <a:gd name="connsiteY4" fmla="*/ 10000 h 10000"/>
              <a:gd name="connsiteX5" fmla="*/ 0 w 10065"/>
              <a:gd name="connsiteY5" fmla="*/ 0 h 10000"/>
              <a:gd name="connsiteX0" fmla="*/ 0 w 10065"/>
              <a:gd name="connsiteY0" fmla="*/ 0 h 10000"/>
              <a:gd name="connsiteX1" fmla="*/ 9925 w 10065"/>
              <a:gd name="connsiteY1" fmla="*/ 0 h 10000"/>
              <a:gd name="connsiteX2" fmla="*/ 9770 w 10065"/>
              <a:gd name="connsiteY2" fmla="*/ 3622 h 10000"/>
              <a:gd name="connsiteX3" fmla="*/ 6697 w 10065"/>
              <a:gd name="connsiteY3" fmla="*/ 10000 h 10000"/>
              <a:gd name="connsiteX4" fmla="*/ 0 w 10065"/>
              <a:gd name="connsiteY4" fmla="*/ 10000 h 10000"/>
              <a:gd name="connsiteX5" fmla="*/ 0 w 10065"/>
              <a:gd name="connsiteY5" fmla="*/ 0 h 10000"/>
              <a:gd name="connsiteX0" fmla="*/ 0 w 10059"/>
              <a:gd name="connsiteY0" fmla="*/ 0 h 10000"/>
              <a:gd name="connsiteX1" fmla="*/ 9925 w 10059"/>
              <a:gd name="connsiteY1" fmla="*/ 0 h 10000"/>
              <a:gd name="connsiteX2" fmla="*/ 9770 w 10059"/>
              <a:gd name="connsiteY2" fmla="*/ 3622 h 10000"/>
              <a:gd name="connsiteX3" fmla="*/ 6697 w 10059"/>
              <a:gd name="connsiteY3" fmla="*/ 10000 h 10000"/>
              <a:gd name="connsiteX4" fmla="*/ 0 w 10059"/>
              <a:gd name="connsiteY4" fmla="*/ 10000 h 10000"/>
              <a:gd name="connsiteX5" fmla="*/ 0 w 10059"/>
              <a:gd name="connsiteY5" fmla="*/ 0 h 10000"/>
              <a:gd name="connsiteX0" fmla="*/ 0 w 10075"/>
              <a:gd name="connsiteY0" fmla="*/ 0 h 10000"/>
              <a:gd name="connsiteX1" fmla="*/ 9925 w 10075"/>
              <a:gd name="connsiteY1" fmla="*/ 0 h 10000"/>
              <a:gd name="connsiteX2" fmla="*/ 9770 w 10075"/>
              <a:gd name="connsiteY2" fmla="*/ 3622 h 10000"/>
              <a:gd name="connsiteX3" fmla="*/ 6697 w 10075"/>
              <a:gd name="connsiteY3" fmla="*/ 10000 h 10000"/>
              <a:gd name="connsiteX4" fmla="*/ 0 w 10075"/>
              <a:gd name="connsiteY4" fmla="*/ 10000 h 10000"/>
              <a:gd name="connsiteX5" fmla="*/ 0 w 10075"/>
              <a:gd name="connsiteY5" fmla="*/ 0 h 10000"/>
              <a:gd name="connsiteX0" fmla="*/ 0 w 10104"/>
              <a:gd name="connsiteY0" fmla="*/ 0 h 10000"/>
              <a:gd name="connsiteX1" fmla="*/ 9925 w 10104"/>
              <a:gd name="connsiteY1" fmla="*/ 0 h 10000"/>
              <a:gd name="connsiteX2" fmla="*/ 9770 w 10104"/>
              <a:gd name="connsiteY2" fmla="*/ 3622 h 10000"/>
              <a:gd name="connsiteX3" fmla="*/ 6697 w 10104"/>
              <a:gd name="connsiteY3" fmla="*/ 10000 h 10000"/>
              <a:gd name="connsiteX4" fmla="*/ 0 w 10104"/>
              <a:gd name="connsiteY4" fmla="*/ 10000 h 10000"/>
              <a:gd name="connsiteX5" fmla="*/ 0 w 10104"/>
              <a:gd name="connsiteY5" fmla="*/ 0 h 10000"/>
              <a:gd name="connsiteX0" fmla="*/ 0 w 10041"/>
              <a:gd name="connsiteY0" fmla="*/ 0 h 10000"/>
              <a:gd name="connsiteX1" fmla="*/ 9925 w 10041"/>
              <a:gd name="connsiteY1" fmla="*/ 0 h 10000"/>
              <a:gd name="connsiteX2" fmla="*/ 9770 w 10041"/>
              <a:gd name="connsiteY2" fmla="*/ 3622 h 10000"/>
              <a:gd name="connsiteX3" fmla="*/ 6697 w 10041"/>
              <a:gd name="connsiteY3" fmla="*/ 10000 h 10000"/>
              <a:gd name="connsiteX4" fmla="*/ 0 w 10041"/>
              <a:gd name="connsiteY4" fmla="*/ 10000 h 10000"/>
              <a:gd name="connsiteX5" fmla="*/ 0 w 10041"/>
              <a:gd name="connsiteY5" fmla="*/ 0 h 10000"/>
              <a:gd name="connsiteX0" fmla="*/ 0 w 10041"/>
              <a:gd name="connsiteY0" fmla="*/ 0 h 10000"/>
              <a:gd name="connsiteX1" fmla="*/ 9925 w 10041"/>
              <a:gd name="connsiteY1" fmla="*/ 0 h 10000"/>
              <a:gd name="connsiteX2" fmla="*/ 9770 w 10041"/>
              <a:gd name="connsiteY2" fmla="*/ 3622 h 10000"/>
              <a:gd name="connsiteX3" fmla="*/ 6697 w 10041"/>
              <a:gd name="connsiteY3" fmla="*/ 10000 h 10000"/>
              <a:gd name="connsiteX4" fmla="*/ 0 w 10041"/>
              <a:gd name="connsiteY4" fmla="*/ 10000 h 10000"/>
              <a:gd name="connsiteX5" fmla="*/ 0 w 10041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11"/>
              <a:gd name="connsiteY0" fmla="*/ 0 h 10000"/>
              <a:gd name="connsiteX1" fmla="*/ 9925 w 10111"/>
              <a:gd name="connsiteY1" fmla="*/ 0 h 10000"/>
              <a:gd name="connsiteX2" fmla="*/ 9779 w 10111"/>
              <a:gd name="connsiteY2" fmla="*/ 3622 h 10000"/>
              <a:gd name="connsiteX3" fmla="*/ 6697 w 10111"/>
              <a:gd name="connsiteY3" fmla="*/ 10000 h 10000"/>
              <a:gd name="connsiteX4" fmla="*/ 0 w 10111"/>
              <a:gd name="connsiteY4" fmla="*/ 10000 h 10000"/>
              <a:gd name="connsiteX5" fmla="*/ 0 w 10111"/>
              <a:gd name="connsiteY5" fmla="*/ 0 h 10000"/>
              <a:gd name="connsiteX0" fmla="*/ 0 w 10111"/>
              <a:gd name="connsiteY0" fmla="*/ 0 h 10000"/>
              <a:gd name="connsiteX1" fmla="*/ 9925 w 10111"/>
              <a:gd name="connsiteY1" fmla="*/ 0 h 10000"/>
              <a:gd name="connsiteX2" fmla="*/ 9779 w 10111"/>
              <a:gd name="connsiteY2" fmla="*/ 3622 h 10000"/>
              <a:gd name="connsiteX3" fmla="*/ 6697 w 10111"/>
              <a:gd name="connsiteY3" fmla="*/ 10000 h 10000"/>
              <a:gd name="connsiteX4" fmla="*/ 0 w 10111"/>
              <a:gd name="connsiteY4" fmla="*/ 10000 h 10000"/>
              <a:gd name="connsiteX5" fmla="*/ 0 w 10111"/>
              <a:gd name="connsiteY5" fmla="*/ 0 h 10000"/>
              <a:gd name="connsiteX0" fmla="*/ 0 w 10090"/>
              <a:gd name="connsiteY0" fmla="*/ 0 h 10000"/>
              <a:gd name="connsiteX1" fmla="*/ 9889 w 10090"/>
              <a:gd name="connsiteY1" fmla="*/ 0 h 10000"/>
              <a:gd name="connsiteX2" fmla="*/ 9779 w 10090"/>
              <a:gd name="connsiteY2" fmla="*/ 3622 h 10000"/>
              <a:gd name="connsiteX3" fmla="*/ 6697 w 10090"/>
              <a:gd name="connsiteY3" fmla="*/ 10000 h 10000"/>
              <a:gd name="connsiteX4" fmla="*/ 0 w 10090"/>
              <a:gd name="connsiteY4" fmla="*/ 10000 h 10000"/>
              <a:gd name="connsiteX5" fmla="*/ 0 w 1009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90" h="10000">
                <a:moveTo>
                  <a:pt x="0" y="0"/>
                </a:moveTo>
                <a:lnTo>
                  <a:pt x="9889" y="0"/>
                </a:lnTo>
                <a:cubicBezTo>
                  <a:pt x="10194" y="831"/>
                  <a:pt x="10148" y="2666"/>
                  <a:pt x="9779" y="3622"/>
                </a:cubicBezTo>
                <a:cubicBezTo>
                  <a:pt x="8969" y="5909"/>
                  <a:pt x="7348" y="8302"/>
                  <a:pt x="6697" y="10000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</p:spPr>
        <p:txBody>
          <a:bodyPr lIns="540000" tIns="666000" rIns="720000" anchor="t" anchorCtr="0"/>
          <a:lstStyle>
            <a:lvl1pPr>
              <a:lnSpc>
                <a:spcPts val="3200"/>
              </a:lnSpc>
              <a:defRPr sz="300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791" y="6193353"/>
            <a:ext cx="1719074" cy="28346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8564344" y="6508145"/>
            <a:ext cx="5796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7609092" y="1389713"/>
            <a:ext cx="2498533" cy="229889"/>
          </a:xfrm>
        </p:spPr>
        <p:txBody>
          <a:bodyPr anchor="ctr"/>
          <a:lstStyle>
            <a:lvl1pPr algn="r"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44998" y="2061902"/>
            <a:ext cx="2676852" cy="2627238"/>
          </a:xfrm>
        </p:spPr>
        <p:txBody>
          <a:bodyPr/>
          <a:lstStyle>
            <a:lvl1pPr>
              <a:lnSpc>
                <a:spcPts val="2200"/>
              </a:lnSpc>
              <a:spcAft>
                <a:spcPts val="1000"/>
              </a:spcAft>
              <a:defRPr sz="1800">
                <a:solidFill>
                  <a:schemeClr val="bg1"/>
                </a:solidFill>
              </a:defRPr>
            </a:lvl1pPr>
            <a:lvl2pPr>
              <a:spcAft>
                <a:spcPts val="1000"/>
              </a:spcAft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836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out text_Op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628219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</a:t>
            </a:r>
            <a:br>
              <a:rPr lang="en-AU"/>
            </a:br>
            <a:r>
              <a:rPr lang="en-AU"/>
              <a:t>to insert picture. </a:t>
            </a:r>
            <a:br>
              <a:rPr lang="en-AU"/>
            </a:br>
            <a:r>
              <a:rPr lang="en-AU"/>
              <a:t>Then right click and send to </a:t>
            </a:r>
            <a:br>
              <a:rPr lang="en-AU"/>
            </a:br>
            <a:r>
              <a:rPr lang="en-AU"/>
              <a:t>back to see all the elements.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flipH="1">
            <a:off x="4851969" y="0"/>
            <a:ext cx="4295352" cy="6858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9819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149"/>
              <a:gd name="connsiteY0" fmla="*/ 0 h 10000"/>
              <a:gd name="connsiteX1" fmla="*/ 9819 w 10149"/>
              <a:gd name="connsiteY1" fmla="*/ 0 h 10000"/>
              <a:gd name="connsiteX2" fmla="*/ 10000 w 10149"/>
              <a:gd name="connsiteY2" fmla="*/ 10000 h 10000"/>
              <a:gd name="connsiteX3" fmla="*/ 0 w 10149"/>
              <a:gd name="connsiteY3" fmla="*/ 10000 h 10000"/>
              <a:gd name="connsiteX4" fmla="*/ 0 w 10149"/>
              <a:gd name="connsiteY4" fmla="*/ 0 h 10000"/>
              <a:gd name="connsiteX0" fmla="*/ 0 w 9893"/>
              <a:gd name="connsiteY0" fmla="*/ 0 h 10000"/>
              <a:gd name="connsiteX1" fmla="*/ 9819 w 9893"/>
              <a:gd name="connsiteY1" fmla="*/ 0 h 10000"/>
              <a:gd name="connsiteX2" fmla="*/ 6625 w 9893"/>
              <a:gd name="connsiteY2" fmla="*/ 10000 h 10000"/>
              <a:gd name="connsiteX3" fmla="*/ 0 w 9893"/>
              <a:gd name="connsiteY3" fmla="*/ 10000 h 10000"/>
              <a:gd name="connsiteX4" fmla="*/ 0 w 9893"/>
              <a:gd name="connsiteY4" fmla="*/ 0 h 10000"/>
              <a:gd name="connsiteX0" fmla="*/ 0 w 10013"/>
              <a:gd name="connsiteY0" fmla="*/ 0 h 10000"/>
              <a:gd name="connsiteX1" fmla="*/ 9925 w 10013"/>
              <a:gd name="connsiteY1" fmla="*/ 0 h 10000"/>
              <a:gd name="connsiteX2" fmla="*/ 6697 w 10013"/>
              <a:gd name="connsiteY2" fmla="*/ 10000 h 10000"/>
              <a:gd name="connsiteX3" fmla="*/ 0 w 10013"/>
              <a:gd name="connsiteY3" fmla="*/ 10000 h 10000"/>
              <a:gd name="connsiteX4" fmla="*/ 0 w 10013"/>
              <a:gd name="connsiteY4" fmla="*/ 0 h 10000"/>
              <a:gd name="connsiteX0" fmla="*/ 0 w 10670"/>
              <a:gd name="connsiteY0" fmla="*/ 0 h 10000"/>
              <a:gd name="connsiteX1" fmla="*/ 9925 w 10670"/>
              <a:gd name="connsiteY1" fmla="*/ 0 h 10000"/>
              <a:gd name="connsiteX2" fmla="*/ 9597 w 10670"/>
              <a:gd name="connsiteY2" fmla="*/ 3438 h 10000"/>
              <a:gd name="connsiteX3" fmla="*/ 6697 w 10670"/>
              <a:gd name="connsiteY3" fmla="*/ 10000 h 10000"/>
              <a:gd name="connsiteX4" fmla="*/ 0 w 10670"/>
              <a:gd name="connsiteY4" fmla="*/ 10000 h 10000"/>
              <a:gd name="connsiteX5" fmla="*/ 0 w 10670"/>
              <a:gd name="connsiteY5" fmla="*/ 0 h 10000"/>
              <a:gd name="connsiteX0" fmla="*/ 0 w 10670"/>
              <a:gd name="connsiteY0" fmla="*/ 0 h 10000"/>
              <a:gd name="connsiteX1" fmla="*/ 9925 w 10670"/>
              <a:gd name="connsiteY1" fmla="*/ 0 h 10000"/>
              <a:gd name="connsiteX2" fmla="*/ 9597 w 10670"/>
              <a:gd name="connsiteY2" fmla="*/ 3438 h 10000"/>
              <a:gd name="connsiteX3" fmla="*/ 6697 w 10670"/>
              <a:gd name="connsiteY3" fmla="*/ 10000 h 10000"/>
              <a:gd name="connsiteX4" fmla="*/ 0 w 10670"/>
              <a:gd name="connsiteY4" fmla="*/ 10000 h 10000"/>
              <a:gd name="connsiteX5" fmla="*/ 0 w 10670"/>
              <a:gd name="connsiteY5" fmla="*/ 0 h 10000"/>
              <a:gd name="connsiteX0" fmla="*/ 0 w 10670"/>
              <a:gd name="connsiteY0" fmla="*/ 0 h 10000"/>
              <a:gd name="connsiteX1" fmla="*/ 9925 w 10670"/>
              <a:gd name="connsiteY1" fmla="*/ 0 h 10000"/>
              <a:gd name="connsiteX2" fmla="*/ 9597 w 10670"/>
              <a:gd name="connsiteY2" fmla="*/ 3438 h 10000"/>
              <a:gd name="connsiteX3" fmla="*/ 6697 w 10670"/>
              <a:gd name="connsiteY3" fmla="*/ 10000 h 10000"/>
              <a:gd name="connsiteX4" fmla="*/ 0 w 10670"/>
              <a:gd name="connsiteY4" fmla="*/ 10000 h 10000"/>
              <a:gd name="connsiteX5" fmla="*/ 0 w 10670"/>
              <a:gd name="connsiteY5" fmla="*/ 0 h 10000"/>
              <a:gd name="connsiteX0" fmla="*/ 0 w 10720"/>
              <a:gd name="connsiteY0" fmla="*/ 0 h 10000"/>
              <a:gd name="connsiteX1" fmla="*/ 9925 w 10720"/>
              <a:gd name="connsiteY1" fmla="*/ 0 h 10000"/>
              <a:gd name="connsiteX2" fmla="*/ 9770 w 10720"/>
              <a:gd name="connsiteY2" fmla="*/ 3622 h 10000"/>
              <a:gd name="connsiteX3" fmla="*/ 6697 w 10720"/>
              <a:gd name="connsiteY3" fmla="*/ 10000 h 10000"/>
              <a:gd name="connsiteX4" fmla="*/ 0 w 10720"/>
              <a:gd name="connsiteY4" fmla="*/ 10000 h 10000"/>
              <a:gd name="connsiteX5" fmla="*/ 0 w 10720"/>
              <a:gd name="connsiteY5" fmla="*/ 0 h 10000"/>
              <a:gd name="connsiteX0" fmla="*/ 0 w 10626"/>
              <a:gd name="connsiteY0" fmla="*/ 0 h 10000"/>
              <a:gd name="connsiteX1" fmla="*/ 9925 w 10626"/>
              <a:gd name="connsiteY1" fmla="*/ 0 h 10000"/>
              <a:gd name="connsiteX2" fmla="*/ 9770 w 10626"/>
              <a:gd name="connsiteY2" fmla="*/ 3622 h 10000"/>
              <a:gd name="connsiteX3" fmla="*/ 6697 w 10626"/>
              <a:gd name="connsiteY3" fmla="*/ 10000 h 10000"/>
              <a:gd name="connsiteX4" fmla="*/ 0 w 10626"/>
              <a:gd name="connsiteY4" fmla="*/ 10000 h 10000"/>
              <a:gd name="connsiteX5" fmla="*/ 0 w 10626"/>
              <a:gd name="connsiteY5" fmla="*/ 0 h 10000"/>
              <a:gd name="connsiteX0" fmla="*/ 0 w 10631"/>
              <a:gd name="connsiteY0" fmla="*/ 0 h 10000"/>
              <a:gd name="connsiteX1" fmla="*/ 9925 w 10631"/>
              <a:gd name="connsiteY1" fmla="*/ 0 h 10000"/>
              <a:gd name="connsiteX2" fmla="*/ 9770 w 10631"/>
              <a:gd name="connsiteY2" fmla="*/ 3622 h 10000"/>
              <a:gd name="connsiteX3" fmla="*/ 6697 w 10631"/>
              <a:gd name="connsiteY3" fmla="*/ 10000 h 10000"/>
              <a:gd name="connsiteX4" fmla="*/ 0 w 10631"/>
              <a:gd name="connsiteY4" fmla="*/ 10000 h 10000"/>
              <a:gd name="connsiteX5" fmla="*/ 0 w 10631"/>
              <a:gd name="connsiteY5" fmla="*/ 0 h 10000"/>
              <a:gd name="connsiteX0" fmla="*/ 0 w 10666"/>
              <a:gd name="connsiteY0" fmla="*/ 0 h 10000"/>
              <a:gd name="connsiteX1" fmla="*/ 9925 w 10666"/>
              <a:gd name="connsiteY1" fmla="*/ 0 h 10000"/>
              <a:gd name="connsiteX2" fmla="*/ 9770 w 10666"/>
              <a:gd name="connsiteY2" fmla="*/ 3622 h 10000"/>
              <a:gd name="connsiteX3" fmla="*/ 6697 w 10666"/>
              <a:gd name="connsiteY3" fmla="*/ 10000 h 10000"/>
              <a:gd name="connsiteX4" fmla="*/ 0 w 10666"/>
              <a:gd name="connsiteY4" fmla="*/ 10000 h 10000"/>
              <a:gd name="connsiteX5" fmla="*/ 0 w 10666"/>
              <a:gd name="connsiteY5" fmla="*/ 0 h 10000"/>
              <a:gd name="connsiteX0" fmla="*/ 0 w 10063"/>
              <a:gd name="connsiteY0" fmla="*/ 0 h 10000"/>
              <a:gd name="connsiteX1" fmla="*/ 9925 w 10063"/>
              <a:gd name="connsiteY1" fmla="*/ 0 h 10000"/>
              <a:gd name="connsiteX2" fmla="*/ 9770 w 10063"/>
              <a:gd name="connsiteY2" fmla="*/ 3622 h 10000"/>
              <a:gd name="connsiteX3" fmla="*/ 6697 w 10063"/>
              <a:gd name="connsiteY3" fmla="*/ 10000 h 10000"/>
              <a:gd name="connsiteX4" fmla="*/ 0 w 10063"/>
              <a:gd name="connsiteY4" fmla="*/ 10000 h 10000"/>
              <a:gd name="connsiteX5" fmla="*/ 0 w 10063"/>
              <a:gd name="connsiteY5" fmla="*/ 0 h 10000"/>
              <a:gd name="connsiteX0" fmla="*/ 0 w 10094"/>
              <a:gd name="connsiteY0" fmla="*/ 0 h 10000"/>
              <a:gd name="connsiteX1" fmla="*/ 9925 w 10094"/>
              <a:gd name="connsiteY1" fmla="*/ 0 h 10000"/>
              <a:gd name="connsiteX2" fmla="*/ 9770 w 10094"/>
              <a:gd name="connsiteY2" fmla="*/ 3622 h 10000"/>
              <a:gd name="connsiteX3" fmla="*/ 6697 w 10094"/>
              <a:gd name="connsiteY3" fmla="*/ 10000 h 10000"/>
              <a:gd name="connsiteX4" fmla="*/ 0 w 10094"/>
              <a:gd name="connsiteY4" fmla="*/ 10000 h 10000"/>
              <a:gd name="connsiteX5" fmla="*/ 0 w 10094"/>
              <a:gd name="connsiteY5" fmla="*/ 0 h 10000"/>
              <a:gd name="connsiteX0" fmla="*/ 0 w 10094"/>
              <a:gd name="connsiteY0" fmla="*/ 0 h 10000"/>
              <a:gd name="connsiteX1" fmla="*/ 9925 w 10094"/>
              <a:gd name="connsiteY1" fmla="*/ 0 h 10000"/>
              <a:gd name="connsiteX2" fmla="*/ 9770 w 10094"/>
              <a:gd name="connsiteY2" fmla="*/ 3622 h 10000"/>
              <a:gd name="connsiteX3" fmla="*/ 6697 w 10094"/>
              <a:gd name="connsiteY3" fmla="*/ 10000 h 10000"/>
              <a:gd name="connsiteX4" fmla="*/ 0 w 10094"/>
              <a:gd name="connsiteY4" fmla="*/ 10000 h 10000"/>
              <a:gd name="connsiteX5" fmla="*/ 0 w 10094"/>
              <a:gd name="connsiteY5" fmla="*/ 0 h 10000"/>
              <a:gd name="connsiteX0" fmla="*/ 0 w 10065"/>
              <a:gd name="connsiteY0" fmla="*/ 0 h 10000"/>
              <a:gd name="connsiteX1" fmla="*/ 9925 w 10065"/>
              <a:gd name="connsiteY1" fmla="*/ 0 h 10000"/>
              <a:gd name="connsiteX2" fmla="*/ 9770 w 10065"/>
              <a:gd name="connsiteY2" fmla="*/ 3622 h 10000"/>
              <a:gd name="connsiteX3" fmla="*/ 6697 w 10065"/>
              <a:gd name="connsiteY3" fmla="*/ 10000 h 10000"/>
              <a:gd name="connsiteX4" fmla="*/ 0 w 10065"/>
              <a:gd name="connsiteY4" fmla="*/ 10000 h 10000"/>
              <a:gd name="connsiteX5" fmla="*/ 0 w 10065"/>
              <a:gd name="connsiteY5" fmla="*/ 0 h 10000"/>
              <a:gd name="connsiteX0" fmla="*/ 0 w 10065"/>
              <a:gd name="connsiteY0" fmla="*/ 0 h 10000"/>
              <a:gd name="connsiteX1" fmla="*/ 9925 w 10065"/>
              <a:gd name="connsiteY1" fmla="*/ 0 h 10000"/>
              <a:gd name="connsiteX2" fmla="*/ 9770 w 10065"/>
              <a:gd name="connsiteY2" fmla="*/ 3622 h 10000"/>
              <a:gd name="connsiteX3" fmla="*/ 6697 w 10065"/>
              <a:gd name="connsiteY3" fmla="*/ 10000 h 10000"/>
              <a:gd name="connsiteX4" fmla="*/ 0 w 10065"/>
              <a:gd name="connsiteY4" fmla="*/ 10000 h 10000"/>
              <a:gd name="connsiteX5" fmla="*/ 0 w 10065"/>
              <a:gd name="connsiteY5" fmla="*/ 0 h 10000"/>
              <a:gd name="connsiteX0" fmla="*/ 0 w 10059"/>
              <a:gd name="connsiteY0" fmla="*/ 0 h 10000"/>
              <a:gd name="connsiteX1" fmla="*/ 9925 w 10059"/>
              <a:gd name="connsiteY1" fmla="*/ 0 h 10000"/>
              <a:gd name="connsiteX2" fmla="*/ 9770 w 10059"/>
              <a:gd name="connsiteY2" fmla="*/ 3622 h 10000"/>
              <a:gd name="connsiteX3" fmla="*/ 6697 w 10059"/>
              <a:gd name="connsiteY3" fmla="*/ 10000 h 10000"/>
              <a:gd name="connsiteX4" fmla="*/ 0 w 10059"/>
              <a:gd name="connsiteY4" fmla="*/ 10000 h 10000"/>
              <a:gd name="connsiteX5" fmla="*/ 0 w 10059"/>
              <a:gd name="connsiteY5" fmla="*/ 0 h 10000"/>
              <a:gd name="connsiteX0" fmla="*/ 0 w 10075"/>
              <a:gd name="connsiteY0" fmla="*/ 0 h 10000"/>
              <a:gd name="connsiteX1" fmla="*/ 9925 w 10075"/>
              <a:gd name="connsiteY1" fmla="*/ 0 h 10000"/>
              <a:gd name="connsiteX2" fmla="*/ 9770 w 10075"/>
              <a:gd name="connsiteY2" fmla="*/ 3622 h 10000"/>
              <a:gd name="connsiteX3" fmla="*/ 6697 w 10075"/>
              <a:gd name="connsiteY3" fmla="*/ 10000 h 10000"/>
              <a:gd name="connsiteX4" fmla="*/ 0 w 10075"/>
              <a:gd name="connsiteY4" fmla="*/ 10000 h 10000"/>
              <a:gd name="connsiteX5" fmla="*/ 0 w 10075"/>
              <a:gd name="connsiteY5" fmla="*/ 0 h 10000"/>
              <a:gd name="connsiteX0" fmla="*/ 0 w 10104"/>
              <a:gd name="connsiteY0" fmla="*/ 0 h 10000"/>
              <a:gd name="connsiteX1" fmla="*/ 9925 w 10104"/>
              <a:gd name="connsiteY1" fmla="*/ 0 h 10000"/>
              <a:gd name="connsiteX2" fmla="*/ 9770 w 10104"/>
              <a:gd name="connsiteY2" fmla="*/ 3622 h 10000"/>
              <a:gd name="connsiteX3" fmla="*/ 6697 w 10104"/>
              <a:gd name="connsiteY3" fmla="*/ 10000 h 10000"/>
              <a:gd name="connsiteX4" fmla="*/ 0 w 10104"/>
              <a:gd name="connsiteY4" fmla="*/ 10000 h 10000"/>
              <a:gd name="connsiteX5" fmla="*/ 0 w 10104"/>
              <a:gd name="connsiteY5" fmla="*/ 0 h 10000"/>
              <a:gd name="connsiteX0" fmla="*/ 0 w 10041"/>
              <a:gd name="connsiteY0" fmla="*/ 0 h 10000"/>
              <a:gd name="connsiteX1" fmla="*/ 9925 w 10041"/>
              <a:gd name="connsiteY1" fmla="*/ 0 h 10000"/>
              <a:gd name="connsiteX2" fmla="*/ 9770 w 10041"/>
              <a:gd name="connsiteY2" fmla="*/ 3622 h 10000"/>
              <a:gd name="connsiteX3" fmla="*/ 6697 w 10041"/>
              <a:gd name="connsiteY3" fmla="*/ 10000 h 10000"/>
              <a:gd name="connsiteX4" fmla="*/ 0 w 10041"/>
              <a:gd name="connsiteY4" fmla="*/ 10000 h 10000"/>
              <a:gd name="connsiteX5" fmla="*/ 0 w 10041"/>
              <a:gd name="connsiteY5" fmla="*/ 0 h 10000"/>
              <a:gd name="connsiteX0" fmla="*/ 0 w 10041"/>
              <a:gd name="connsiteY0" fmla="*/ 0 h 10000"/>
              <a:gd name="connsiteX1" fmla="*/ 9925 w 10041"/>
              <a:gd name="connsiteY1" fmla="*/ 0 h 10000"/>
              <a:gd name="connsiteX2" fmla="*/ 9770 w 10041"/>
              <a:gd name="connsiteY2" fmla="*/ 3622 h 10000"/>
              <a:gd name="connsiteX3" fmla="*/ 6697 w 10041"/>
              <a:gd name="connsiteY3" fmla="*/ 10000 h 10000"/>
              <a:gd name="connsiteX4" fmla="*/ 0 w 10041"/>
              <a:gd name="connsiteY4" fmla="*/ 10000 h 10000"/>
              <a:gd name="connsiteX5" fmla="*/ 0 w 10041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08"/>
              <a:gd name="connsiteY0" fmla="*/ 0 h 10000"/>
              <a:gd name="connsiteX1" fmla="*/ 9925 w 10108"/>
              <a:gd name="connsiteY1" fmla="*/ 0 h 10000"/>
              <a:gd name="connsiteX2" fmla="*/ 9770 w 10108"/>
              <a:gd name="connsiteY2" fmla="*/ 3622 h 10000"/>
              <a:gd name="connsiteX3" fmla="*/ 6697 w 10108"/>
              <a:gd name="connsiteY3" fmla="*/ 10000 h 10000"/>
              <a:gd name="connsiteX4" fmla="*/ 0 w 10108"/>
              <a:gd name="connsiteY4" fmla="*/ 10000 h 10000"/>
              <a:gd name="connsiteX5" fmla="*/ 0 w 10108"/>
              <a:gd name="connsiteY5" fmla="*/ 0 h 10000"/>
              <a:gd name="connsiteX0" fmla="*/ 0 w 10111"/>
              <a:gd name="connsiteY0" fmla="*/ 0 h 10000"/>
              <a:gd name="connsiteX1" fmla="*/ 9925 w 10111"/>
              <a:gd name="connsiteY1" fmla="*/ 0 h 10000"/>
              <a:gd name="connsiteX2" fmla="*/ 9779 w 10111"/>
              <a:gd name="connsiteY2" fmla="*/ 3622 h 10000"/>
              <a:gd name="connsiteX3" fmla="*/ 6697 w 10111"/>
              <a:gd name="connsiteY3" fmla="*/ 10000 h 10000"/>
              <a:gd name="connsiteX4" fmla="*/ 0 w 10111"/>
              <a:gd name="connsiteY4" fmla="*/ 10000 h 10000"/>
              <a:gd name="connsiteX5" fmla="*/ 0 w 10111"/>
              <a:gd name="connsiteY5" fmla="*/ 0 h 10000"/>
              <a:gd name="connsiteX0" fmla="*/ 0 w 10111"/>
              <a:gd name="connsiteY0" fmla="*/ 0 h 10000"/>
              <a:gd name="connsiteX1" fmla="*/ 9925 w 10111"/>
              <a:gd name="connsiteY1" fmla="*/ 0 h 10000"/>
              <a:gd name="connsiteX2" fmla="*/ 9779 w 10111"/>
              <a:gd name="connsiteY2" fmla="*/ 3622 h 10000"/>
              <a:gd name="connsiteX3" fmla="*/ 6697 w 10111"/>
              <a:gd name="connsiteY3" fmla="*/ 10000 h 10000"/>
              <a:gd name="connsiteX4" fmla="*/ 0 w 10111"/>
              <a:gd name="connsiteY4" fmla="*/ 10000 h 10000"/>
              <a:gd name="connsiteX5" fmla="*/ 0 w 10111"/>
              <a:gd name="connsiteY5" fmla="*/ 0 h 10000"/>
              <a:gd name="connsiteX0" fmla="*/ 0 w 10090"/>
              <a:gd name="connsiteY0" fmla="*/ 0 h 10000"/>
              <a:gd name="connsiteX1" fmla="*/ 9889 w 10090"/>
              <a:gd name="connsiteY1" fmla="*/ 0 h 10000"/>
              <a:gd name="connsiteX2" fmla="*/ 9779 w 10090"/>
              <a:gd name="connsiteY2" fmla="*/ 3622 h 10000"/>
              <a:gd name="connsiteX3" fmla="*/ 6697 w 10090"/>
              <a:gd name="connsiteY3" fmla="*/ 10000 h 10000"/>
              <a:gd name="connsiteX4" fmla="*/ 0 w 10090"/>
              <a:gd name="connsiteY4" fmla="*/ 10000 h 10000"/>
              <a:gd name="connsiteX5" fmla="*/ 0 w 1009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90" h="10000">
                <a:moveTo>
                  <a:pt x="0" y="0"/>
                </a:moveTo>
                <a:lnTo>
                  <a:pt x="9889" y="0"/>
                </a:lnTo>
                <a:cubicBezTo>
                  <a:pt x="10194" y="831"/>
                  <a:pt x="10148" y="2666"/>
                  <a:pt x="9779" y="3622"/>
                </a:cubicBezTo>
                <a:cubicBezTo>
                  <a:pt x="8969" y="5909"/>
                  <a:pt x="7348" y="8302"/>
                  <a:pt x="6697" y="10000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062000" tIns="666000" rIns="720000" anchor="t" anchorCtr="0"/>
          <a:lstStyle>
            <a:lvl1pPr>
              <a:lnSpc>
                <a:spcPts val="3200"/>
              </a:lnSpc>
              <a:defRPr sz="3000" cap="none" baseline="0">
                <a:solidFill>
                  <a:schemeClr val="bg1"/>
                </a:solidFill>
              </a:defRPr>
            </a:lvl1pPr>
          </a:lstStyle>
          <a:p>
            <a:r>
              <a:rPr lang="en-AU" noProof="0" dirty="0"/>
              <a:t>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791" y="6193353"/>
            <a:ext cx="1719074" cy="28346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8564344" y="6508145"/>
            <a:ext cx="5796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887492" y="1468658"/>
            <a:ext cx="2676852" cy="2627238"/>
          </a:xfrm>
        </p:spPr>
        <p:txBody>
          <a:bodyPr/>
          <a:lstStyle>
            <a:lvl1pPr>
              <a:lnSpc>
                <a:spcPts val="3000"/>
              </a:lnSpc>
              <a:spcAft>
                <a:spcPts val="2600"/>
              </a:spcAft>
              <a:defRPr sz="2400">
                <a:solidFill>
                  <a:schemeClr val="bg1"/>
                </a:solidFill>
              </a:defRPr>
            </a:lvl1pPr>
            <a:lvl2pPr>
              <a:lnSpc>
                <a:spcPts val="3000"/>
              </a:lnSpc>
              <a:spcAft>
                <a:spcPts val="1000"/>
              </a:spcAft>
              <a:defRPr sz="24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5"/>
          </p:nvPr>
        </p:nvSpPr>
        <p:spPr>
          <a:xfrm rot="16200000">
            <a:off x="-942601" y="1389713"/>
            <a:ext cx="2498533" cy="229889"/>
          </a:xfrm>
        </p:spPr>
        <p:txBody>
          <a:bodyPr anchor="ctr"/>
          <a:lstStyle>
            <a:lvl1pPr algn="r"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21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436984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</a:t>
            </a:r>
            <a:br>
              <a:rPr lang="en-AU"/>
            </a:br>
            <a:r>
              <a:rPr lang="en-AU"/>
              <a:t>to insert picture. </a:t>
            </a:r>
            <a:br>
              <a:rPr lang="en-AU"/>
            </a:br>
            <a:r>
              <a:rPr lang="en-AU"/>
              <a:t>Then right click and send to </a:t>
            </a:r>
            <a:br>
              <a:rPr lang="en-AU"/>
            </a:br>
            <a:r>
              <a:rPr lang="en-AU"/>
              <a:t>back to see all the elements.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1893" y="407505"/>
            <a:ext cx="5912107" cy="645049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122 w 10000"/>
              <a:gd name="connsiteY3" fmla="*/ 10000 h 10000"/>
              <a:gd name="connsiteX4" fmla="*/ 0 w 10000"/>
              <a:gd name="connsiteY4" fmla="*/ 0 h 10000"/>
              <a:gd name="connsiteX0" fmla="*/ 32 w 10032"/>
              <a:gd name="connsiteY0" fmla="*/ 0 h 10000"/>
              <a:gd name="connsiteX1" fmla="*/ 10032 w 10032"/>
              <a:gd name="connsiteY1" fmla="*/ 0 h 10000"/>
              <a:gd name="connsiteX2" fmla="*/ 10032 w 10032"/>
              <a:gd name="connsiteY2" fmla="*/ 10000 h 10000"/>
              <a:gd name="connsiteX3" fmla="*/ 154 w 10032"/>
              <a:gd name="connsiteY3" fmla="*/ 10000 h 10000"/>
              <a:gd name="connsiteX4" fmla="*/ 32 w 10032"/>
              <a:gd name="connsiteY4" fmla="*/ 0 h 10000"/>
              <a:gd name="connsiteX0" fmla="*/ 1182 w 11182"/>
              <a:gd name="connsiteY0" fmla="*/ 0 h 10000"/>
              <a:gd name="connsiteX1" fmla="*/ 11182 w 11182"/>
              <a:gd name="connsiteY1" fmla="*/ 0 h 10000"/>
              <a:gd name="connsiteX2" fmla="*/ 11182 w 11182"/>
              <a:gd name="connsiteY2" fmla="*/ 10000 h 10000"/>
              <a:gd name="connsiteX3" fmla="*/ 1304 w 11182"/>
              <a:gd name="connsiteY3" fmla="*/ 10000 h 10000"/>
              <a:gd name="connsiteX4" fmla="*/ 1182 w 11182"/>
              <a:gd name="connsiteY4" fmla="*/ 0 h 10000"/>
              <a:gd name="connsiteX0" fmla="*/ 3435 w 10371"/>
              <a:gd name="connsiteY0" fmla="*/ 2610 h 10630"/>
              <a:gd name="connsiteX1" fmla="*/ 10371 w 10371"/>
              <a:gd name="connsiteY1" fmla="*/ 630 h 10630"/>
              <a:gd name="connsiteX2" fmla="*/ 10371 w 10371"/>
              <a:gd name="connsiteY2" fmla="*/ 10630 h 10630"/>
              <a:gd name="connsiteX3" fmla="*/ 493 w 10371"/>
              <a:gd name="connsiteY3" fmla="*/ 10630 h 10630"/>
              <a:gd name="connsiteX4" fmla="*/ 3435 w 10371"/>
              <a:gd name="connsiteY4" fmla="*/ 2610 h 10630"/>
              <a:gd name="connsiteX0" fmla="*/ 3470 w 10406"/>
              <a:gd name="connsiteY0" fmla="*/ 2538 h 10558"/>
              <a:gd name="connsiteX1" fmla="*/ 10406 w 10406"/>
              <a:gd name="connsiteY1" fmla="*/ 558 h 10558"/>
              <a:gd name="connsiteX2" fmla="*/ 10406 w 10406"/>
              <a:gd name="connsiteY2" fmla="*/ 10558 h 10558"/>
              <a:gd name="connsiteX3" fmla="*/ 528 w 10406"/>
              <a:gd name="connsiteY3" fmla="*/ 10558 h 10558"/>
              <a:gd name="connsiteX4" fmla="*/ 3470 w 10406"/>
              <a:gd name="connsiteY4" fmla="*/ 2538 h 10558"/>
              <a:gd name="connsiteX0" fmla="*/ 3470 w 10406"/>
              <a:gd name="connsiteY0" fmla="*/ 2513 h 10533"/>
              <a:gd name="connsiteX1" fmla="*/ 10406 w 10406"/>
              <a:gd name="connsiteY1" fmla="*/ 533 h 10533"/>
              <a:gd name="connsiteX2" fmla="*/ 10406 w 10406"/>
              <a:gd name="connsiteY2" fmla="*/ 10533 h 10533"/>
              <a:gd name="connsiteX3" fmla="*/ 528 w 10406"/>
              <a:gd name="connsiteY3" fmla="*/ 10533 h 10533"/>
              <a:gd name="connsiteX4" fmla="*/ 3470 w 10406"/>
              <a:gd name="connsiteY4" fmla="*/ 2513 h 10533"/>
              <a:gd name="connsiteX0" fmla="*/ 3243 w 10179"/>
              <a:gd name="connsiteY0" fmla="*/ 2513 h 10533"/>
              <a:gd name="connsiteX1" fmla="*/ 10179 w 10179"/>
              <a:gd name="connsiteY1" fmla="*/ 533 h 10533"/>
              <a:gd name="connsiteX2" fmla="*/ 10179 w 10179"/>
              <a:gd name="connsiteY2" fmla="*/ 10533 h 10533"/>
              <a:gd name="connsiteX3" fmla="*/ 301 w 10179"/>
              <a:gd name="connsiteY3" fmla="*/ 10533 h 10533"/>
              <a:gd name="connsiteX4" fmla="*/ 3243 w 10179"/>
              <a:gd name="connsiteY4" fmla="*/ 2513 h 10533"/>
              <a:gd name="connsiteX0" fmla="*/ 3077 w 10013"/>
              <a:gd name="connsiteY0" fmla="*/ 2513 h 10533"/>
              <a:gd name="connsiteX1" fmla="*/ 10013 w 10013"/>
              <a:gd name="connsiteY1" fmla="*/ 533 h 10533"/>
              <a:gd name="connsiteX2" fmla="*/ 10013 w 10013"/>
              <a:gd name="connsiteY2" fmla="*/ 10533 h 10533"/>
              <a:gd name="connsiteX3" fmla="*/ 135 w 10013"/>
              <a:gd name="connsiteY3" fmla="*/ 10533 h 10533"/>
              <a:gd name="connsiteX4" fmla="*/ 3077 w 10013"/>
              <a:gd name="connsiteY4" fmla="*/ 2513 h 10533"/>
              <a:gd name="connsiteX0" fmla="*/ 3120 w 10056"/>
              <a:gd name="connsiteY0" fmla="*/ 2582 h 10602"/>
              <a:gd name="connsiteX1" fmla="*/ 10056 w 10056"/>
              <a:gd name="connsiteY1" fmla="*/ 602 h 10602"/>
              <a:gd name="connsiteX2" fmla="*/ 10056 w 10056"/>
              <a:gd name="connsiteY2" fmla="*/ 10602 h 10602"/>
              <a:gd name="connsiteX3" fmla="*/ 178 w 10056"/>
              <a:gd name="connsiteY3" fmla="*/ 10602 h 10602"/>
              <a:gd name="connsiteX4" fmla="*/ 3120 w 10056"/>
              <a:gd name="connsiteY4" fmla="*/ 2582 h 10602"/>
              <a:gd name="connsiteX0" fmla="*/ 3095 w 10031"/>
              <a:gd name="connsiteY0" fmla="*/ 2582 h 10602"/>
              <a:gd name="connsiteX1" fmla="*/ 10031 w 10031"/>
              <a:gd name="connsiteY1" fmla="*/ 602 h 10602"/>
              <a:gd name="connsiteX2" fmla="*/ 10031 w 10031"/>
              <a:gd name="connsiteY2" fmla="*/ 10602 h 10602"/>
              <a:gd name="connsiteX3" fmla="*/ 153 w 10031"/>
              <a:gd name="connsiteY3" fmla="*/ 10602 h 10602"/>
              <a:gd name="connsiteX4" fmla="*/ 3095 w 10031"/>
              <a:gd name="connsiteY4" fmla="*/ 2582 h 10602"/>
              <a:gd name="connsiteX0" fmla="*/ 3554 w 10490"/>
              <a:gd name="connsiteY0" fmla="*/ 2582 h 10602"/>
              <a:gd name="connsiteX1" fmla="*/ 10490 w 10490"/>
              <a:gd name="connsiteY1" fmla="*/ 602 h 10602"/>
              <a:gd name="connsiteX2" fmla="*/ 10490 w 10490"/>
              <a:gd name="connsiteY2" fmla="*/ 10602 h 10602"/>
              <a:gd name="connsiteX3" fmla="*/ 612 w 10490"/>
              <a:gd name="connsiteY3" fmla="*/ 10602 h 10602"/>
              <a:gd name="connsiteX4" fmla="*/ 1326 w 10490"/>
              <a:gd name="connsiteY4" fmla="*/ 5194 h 10602"/>
              <a:gd name="connsiteX5" fmla="*/ 3554 w 10490"/>
              <a:gd name="connsiteY5" fmla="*/ 2582 h 10602"/>
              <a:gd name="connsiteX0" fmla="*/ 3554 w 10490"/>
              <a:gd name="connsiteY0" fmla="*/ 2582 h 10602"/>
              <a:gd name="connsiteX1" fmla="*/ 10490 w 10490"/>
              <a:gd name="connsiteY1" fmla="*/ 602 h 10602"/>
              <a:gd name="connsiteX2" fmla="*/ 10490 w 10490"/>
              <a:gd name="connsiteY2" fmla="*/ 10602 h 10602"/>
              <a:gd name="connsiteX3" fmla="*/ 612 w 10490"/>
              <a:gd name="connsiteY3" fmla="*/ 10602 h 10602"/>
              <a:gd name="connsiteX4" fmla="*/ 1326 w 10490"/>
              <a:gd name="connsiteY4" fmla="*/ 5194 h 10602"/>
              <a:gd name="connsiteX5" fmla="*/ 3554 w 10490"/>
              <a:gd name="connsiteY5" fmla="*/ 2582 h 10602"/>
              <a:gd name="connsiteX0" fmla="*/ 3570 w 10506"/>
              <a:gd name="connsiteY0" fmla="*/ 2582 h 10602"/>
              <a:gd name="connsiteX1" fmla="*/ 10506 w 10506"/>
              <a:gd name="connsiteY1" fmla="*/ 602 h 10602"/>
              <a:gd name="connsiteX2" fmla="*/ 10506 w 10506"/>
              <a:gd name="connsiteY2" fmla="*/ 10602 h 10602"/>
              <a:gd name="connsiteX3" fmla="*/ 628 w 10506"/>
              <a:gd name="connsiteY3" fmla="*/ 10602 h 10602"/>
              <a:gd name="connsiteX4" fmla="*/ 1342 w 10506"/>
              <a:gd name="connsiteY4" fmla="*/ 5194 h 10602"/>
              <a:gd name="connsiteX5" fmla="*/ 3570 w 10506"/>
              <a:gd name="connsiteY5" fmla="*/ 2582 h 10602"/>
              <a:gd name="connsiteX0" fmla="*/ 3078 w 10014"/>
              <a:gd name="connsiteY0" fmla="*/ 2582 h 10602"/>
              <a:gd name="connsiteX1" fmla="*/ 10014 w 10014"/>
              <a:gd name="connsiteY1" fmla="*/ 602 h 10602"/>
              <a:gd name="connsiteX2" fmla="*/ 10014 w 10014"/>
              <a:gd name="connsiteY2" fmla="*/ 10602 h 10602"/>
              <a:gd name="connsiteX3" fmla="*/ 136 w 10014"/>
              <a:gd name="connsiteY3" fmla="*/ 10602 h 10602"/>
              <a:gd name="connsiteX4" fmla="*/ 850 w 10014"/>
              <a:gd name="connsiteY4" fmla="*/ 5194 h 10602"/>
              <a:gd name="connsiteX5" fmla="*/ 3078 w 10014"/>
              <a:gd name="connsiteY5" fmla="*/ 2582 h 10602"/>
              <a:gd name="connsiteX0" fmla="*/ 3104 w 10040"/>
              <a:gd name="connsiteY0" fmla="*/ 2497 h 10517"/>
              <a:gd name="connsiteX1" fmla="*/ 10040 w 10040"/>
              <a:gd name="connsiteY1" fmla="*/ 517 h 10517"/>
              <a:gd name="connsiteX2" fmla="*/ 10040 w 10040"/>
              <a:gd name="connsiteY2" fmla="*/ 10517 h 10517"/>
              <a:gd name="connsiteX3" fmla="*/ 162 w 10040"/>
              <a:gd name="connsiteY3" fmla="*/ 10517 h 10517"/>
              <a:gd name="connsiteX4" fmla="*/ 718 w 10040"/>
              <a:gd name="connsiteY4" fmla="*/ 5411 h 10517"/>
              <a:gd name="connsiteX5" fmla="*/ 3104 w 10040"/>
              <a:gd name="connsiteY5" fmla="*/ 2497 h 10517"/>
              <a:gd name="connsiteX0" fmla="*/ 3080 w 10016"/>
              <a:gd name="connsiteY0" fmla="*/ 2497 h 10517"/>
              <a:gd name="connsiteX1" fmla="*/ 10016 w 10016"/>
              <a:gd name="connsiteY1" fmla="*/ 517 h 10517"/>
              <a:gd name="connsiteX2" fmla="*/ 10016 w 10016"/>
              <a:gd name="connsiteY2" fmla="*/ 10517 h 10517"/>
              <a:gd name="connsiteX3" fmla="*/ 138 w 10016"/>
              <a:gd name="connsiteY3" fmla="*/ 10517 h 10517"/>
              <a:gd name="connsiteX4" fmla="*/ 694 w 10016"/>
              <a:gd name="connsiteY4" fmla="*/ 5411 h 10517"/>
              <a:gd name="connsiteX5" fmla="*/ 3080 w 10016"/>
              <a:gd name="connsiteY5" fmla="*/ 2497 h 10517"/>
              <a:gd name="connsiteX0" fmla="*/ 3080 w 10016"/>
              <a:gd name="connsiteY0" fmla="*/ 2527 h 10547"/>
              <a:gd name="connsiteX1" fmla="*/ 10016 w 10016"/>
              <a:gd name="connsiteY1" fmla="*/ 547 h 10547"/>
              <a:gd name="connsiteX2" fmla="*/ 10016 w 10016"/>
              <a:gd name="connsiteY2" fmla="*/ 10547 h 10547"/>
              <a:gd name="connsiteX3" fmla="*/ 138 w 10016"/>
              <a:gd name="connsiteY3" fmla="*/ 10547 h 10547"/>
              <a:gd name="connsiteX4" fmla="*/ 694 w 10016"/>
              <a:gd name="connsiteY4" fmla="*/ 5441 h 10547"/>
              <a:gd name="connsiteX5" fmla="*/ 3080 w 10016"/>
              <a:gd name="connsiteY5" fmla="*/ 2527 h 10547"/>
              <a:gd name="connsiteX0" fmla="*/ 3080 w 10016"/>
              <a:gd name="connsiteY0" fmla="*/ 2532 h 10552"/>
              <a:gd name="connsiteX1" fmla="*/ 10016 w 10016"/>
              <a:gd name="connsiteY1" fmla="*/ 552 h 10552"/>
              <a:gd name="connsiteX2" fmla="*/ 10016 w 10016"/>
              <a:gd name="connsiteY2" fmla="*/ 10552 h 10552"/>
              <a:gd name="connsiteX3" fmla="*/ 138 w 10016"/>
              <a:gd name="connsiteY3" fmla="*/ 10552 h 10552"/>
              <a:gd name="connsiteX4" fmla="*/ 694 w 10016"/>
              <a:gd name="connsiteY4" fmla="*/ 5446 h 10552"/>
              <a:gd name="connsiteX5" fmla="*/ 3080 w 10016"/>
              <a:gd name="connsiteY5" fmla="*/ 2532 h 10552"/>
              <a:gd name="connsiteX0" fmla="*/ 3080 w 10016"/>
              <a:gd name="connsiteY0" fmla="*/ 2522 h 10542"/>
              <a:gd name="connsiteX1" fmla="*/ 10016 w 10016"/>
              <a:gd name="connsiteY1" fmla="*/ 542 h 10542"/>
              <a:gd name="connsiteX2" fmla="*/ 10016 w 10016"/>
              <a:gd name="connsiteY2" fmla="*/ 10542 h 10542"/>
              <a:gd name="connsiteX3" fmla="*/ 138 w 10016"/>
              <a:gd name="connsiteY3" fmla="*/ 10542 h 10542"/>
              <a:gd name="connsiteX4" fmla="*/ 694 w 10016"/>
              <a:gd name="connsiteY4" fmla="*/ 5436 h 10542"/>
              <a:gd name="connsiteX5" fmla="*/ 3080 w 10016"/>
              <a:gd name="connsiteY5" fmla="*/ 2522 h 10542"/>
              <a:gd name="connsiteX0" fmla="*/ 3080 w 10016"/>
              <a:gd name="connsiteY0" fmla="*/ 2575 h 10595"/>
              <a:gd name="connsiteX1" fmla="*/ 10016 w 10016"/>
              <a:gd name="connsiteY1" fmla="*/ 595 h 10595"/>
              <a:gd name="connsiteX2" fmla="*/ 10016 w 10016"/>
              <a:gd name="connsiteY2" fmla="*/ 10595 h 10595"/>
              <a:gd name="connsiteX3" fmla="*/ 138 w 10016"/>
              <a:gd name="connsiteY3" fmla="*/ 10595 h 10595"/>
              <a:gd name="connsiteX4" fmla="*/ 694 w 10016"/>
              <a:gd name="connsiteY4" fmla="*/ 5489 h 10595"/>
              <a:gd name="connsiteX5" fmla="*/ 3080 w 10016"/>
              <a:gd name="connsiteY5" fmla="*/ 2575 h 10595"/>
              <a:gd name="connsiteX0" fmla="*/ 3080 w 10016"/>
              <a:gd name="connsiteY0" fmla="*/ 2565 h 10585"/>
              <a:gd name="connsiteX1" fmla="*/ 10016 w 10016"/>
              <a:gd name="connsiteY1" fmla="*/ 585 h 10585"/>
              <a:gd name="connsiteX2" fmla="*/ 10016 w 10016"/>
              <a:gd name="connsiteY2" fmla="*/ 10585 h 10585"/>
              <a:gd name="connsiteX3" fmla="*/ 138 w 10016"/>
              <a:gd name="connsiteY3" fmla="*/ 10585 h 10585"/>
              <a:gd name="connsiteX4" fmla="*/ 694 w 10016"/>
              <a:gd name="connsiteY4" fmla="*/ 5479 h 10585"/>
              <a:gd name="connsiteX5" fmla="*/ 3080 w 10016"/>
              <a:gd name="connsiteY5" fmla="*/ 2565 h 10585"/>
              <a:gd name="connsiteX0" fmla="*/ 3080 w 10016"/>
              <a:gd name="connsiteY0" fmla="*/ 2535 h 10555"/>
              <a:gd name="connsiteX1" fmla="*/ 10016 w 10016"/>
              <a:gd name="connsiteY1" fmla="*/ 555 h 10555"/>
              <a:gd name="connsiteX2" fmla="*/ 10016 w 10016"/>
              <a:gd name="connsiteY2" fmla="*/ 10555 h 10555"/>
              <a:gd name="connsiteX3" fmla="*/ 138 w 10016"/>
              <a:gd name="connsiteY3" fmla="*/ 10555 h 10555"/>
              <a:gd name="connsiteX4" fmla="*/ 694 w 10016"/>
              <a:gd name="connsiteY4" fmla="*/ 5449 h 10555"/>
              <a:gd name="connsiteX5" fmla="*/ 3080 w 10016"/>
              <a:gd name="connsiteY5" fmla="*/ 2535 h 10555"/>
              <a:gd name="connsiteX0" fmla="*/ 3080 w 10016"/>
              <a:gd name="connsiteY0" fmla="*/ 2496 h 10516"/>
              <a:gd name="connsiteX1" fmla="*/ 10016 w 10016"/>
              <a:gd name="connsiteY1" fmla="*/ 516 h 10516"/>
              <a:gd name="connsiteX2" fmla="*/ 10016 w 10016"/>
              <a:gd name="connsiteY2" fmla="*/ 10516 h 10516"/>
              <a:gd name="connsiteX3" fmla="*/ 138 w 10016"/>
              <a:gd name="connsiteY3" fmla="*/ 10516 h 10516"/>
              <a:gd name="connsiteX4" fmla="*/ 694 w 10016"/>
              <a:gd name="connsiteY4" fmla="*/ 5371 h 10516"/>
              <a:gd name="connsiteX5" fmla="*/ 3080 w 10016"/>
              <a:gd name="connsiteY5" fmla="*/ 2496 h 10516"/>
              <a:gd name="connsiteX0" fmla="*/ 3093 w 10029"/>
              <a:gd name="connsiteY0" fmla="*/ 2496 h 10516"/>
              <a:gd name="connsiteX1" fmla="*/ 10029 w 10029"/>
              <a:gd name="connsiteY1" fmla="*/ 516 h 10516"/>
              <a:gd name="connsiteX2" fmla="*/ 10029 w 10029"/>
              <a:gd name="connsiteY2" fmla="*/ 10516 h 10516"/>
              <a:gd name="connsiteX3" fmla="*/ 151 w 10029"/>
              <a:gd name="connsiteY3" fmla="*/ 10516 h 10516"/>
              <a:gd name="connsiteX4" fmla="*/ 707 w 10029"/>
              <a:gd name="connsiteY4" fmla="*/ 5371 h 10516"/>
              <a:gd name="connsiteX5" fmla="*/ 3093 w 10029"/>
              <a:gd name="connsiteY5" fmla="*/ 2496 h 10516"/>
              <a:gd name="connsiteX0" fmla="*/ 3658 w 10594"/>
              <a:gd name="connsiteY0" fmla="*/ 2496 h 10516"/>
              <a:gd name="connsiteX1" fmla="*/ 10594 w 10594"/>
              <a:gd name="connsiteY1" fmla="*/ 516 h 10516"/>
              <a:gd name="connsiteX2" fmla="*/ 10594 w 10594"/>
              <a:gd name="connsiteY2" fmla="*/ 10516 h 10516"/>
              <a:gd name="connsiteX3" fmla="*/ 716 w 10594"/>
              <a:gd name="connsiteY3" fmla="*/ 10516 h 10516"/>
              <a:gd name="connsiteX4" fmla="*/ 1272 w 10594"/>
              <a:gd name="connsiteY4" fmla="*/ 5371 h 10516"/>
              <a:gd name="connsiteX5" fmla="*/ 3658 w 10594"/>
              <a:gd name="connsiteY5" fmla="*/ 2496 h 10516"/>
              <a:gd name="connsiteX0" fmla="*/ 3561 w 10497"/>
              <a:gd name="connsiteY0" fmla="*/ 2496 h 10516"/>
              <a:gd name="connsiteX1" fmla="*/ 10497 w 10497"/>
              <a:gd name="connsiteY1" fmla="*/ 516 h 10516"/>
              <a:gd name="connsiteX2" fmla="*/ 10497 w 10497"/>
              <a:gd name="connsiteY2" fmla="*/ 10516 h 10516"/>
              <a:gd name="connsiteX3" fmla="*/ 619 w 10497"/>
              <a:gd name="connsiteY3" fmla="*/ 10516 h 10516"/>
              <a:gd name="connsiteX4" fmla="*/ 1175 w 10497"/>
              <a:gd name="connsiteY4" fmla="*/ 5371 h 10516"/>
              <a:gd name="connsiteX5" fmla="*/ 3561 w 10497"/>
              <a:gd name="connsiteY5" fmla="*/ 2496 h 10516"/>
              <a:gd name="connsiteX0" fmla="*/ 3671 w 10607"/>
              <a:gd name="connsiteY0" fmla="*/ 2496 h 10516"/>
              <a:gd name="connsiteX1" fmla="*/ 10607 w 10607"/>
              <a:gd name="connsiteY1" fmla="*/ 516 h 10516"/>
              <a:gd name="connsiteX2" fmla="*/ 10607 w 10607"/>
              <a:gd name="connsiteY2" fmla="*/ 10516 h 10516"/>
              <a:gd name="connsiteX3" fmla="*/ 729 w 10607"/>
              <a:gd name="connsiteY3" fmla="*/ 10516 h 10516"/>
              <a:gd name="connsiteX4" fmla="*/ 1285 w 10607"/>
              <a:gd name="connsiteY4" fmla="*/ 5371 h 10516"/>
              <a:gd name="connsiteX5" fmla="*/ 3671 w 10607"/>
              <a:gd name="connsiteY5" fmla="*/ 2496 h 10516"/>
              <a:gd name="connsiteX0" fmla="*/ 3093 w 10029"/>
              <a:gd name="connsiteY0" fmla="*/ 2496 h 10516"/>
              <a:gd name="connsiteX1" fmla="*/ 10029 w 10029"/>
              <a:gd name="connsiteY1" fmla="*/ 516 h 10516"/>
              <a:gd name="connsiteX2" fmla="*/ 10029 w 10029"/>
              <a:gd name="connsiteY2" fmla="*/ 10516 h 10516"/>
              <a:gd name="connsiteX3" fmla="*/ 151 w 10029"/>
              <a:gd name="connsiteY3" fmla="*/ 10516 h 10516"/>
              <a:gd name="connsiteX4" fmla="*/ 707 w 10029"/>
              <a:gd name="connsiteY4" fmla="*/ 5371 h 10516"/>
              <a:gd name="connsiteX5" fmla="*/ 3093 w 10029"/>
              <a:gd name="connsiteY5" fmla="*/ 2496 h 10516"/>
              <a:gd name="connsiteX0" fmla="*/ 3089 w 10025"/>
              <a:gd name="connsiteY0" fmla="*/ 2495 h 10515"/>
              <a:gd name="connsiteX1" fmla="*/ 10025 w 10025"/>
              <a:gd name="connsiteY1" fmla="*/ 515 h 10515"/>
              <a:gd name="connsiteX2" fmla="*/ 10025 w 10025"/>
              <a:gd name="connsiteY2" fmla="*/ 10515 h 10515"/>
              <a:gd name="connsiteX3" fmla="*/ 147 w 10025"/>
              <a:gd name="connsiteY3" fmla="*/ 10515 h 10515"/>
              <a:gd name="connsiteX4" fmla="*/ 717 w 10025"/>
              <a:gd name="connsiteY4" fmla="*/ 5317 h 10515"/>
              <a:gd name="connsiteX5" fmla="*/ 3089 w 10025"/>
              <a:gd name="connsiteY5" fmla="*/ 2495 h 10515"/>
              <a:gd name="connsiteX0" fmla="*/ 3089 w 10025"/>
              <a:gd name="connsiteY0" fmla="*/ 2517 h 10537"/>
              <a:gd name="connsiteX1" fmla="*/ 10025 w 10025"/>
              <a:gd name="connsiteY1" fmla="*/ 537 h 10537"/>
              <a:gd name="connsiteX2" fmla="*/ 10025 w 10025"/>
              <a:gd name="connsiteY2" fmla="*/ 10537 h 10537"/>
              <a:gd name="connsiteX3" fmla="*/ 147 w 10025"/>
              <a:gd name="connsiteY3" fmla="*/ 10537 h 10537"/>
              <a:gd name="connsiteX4" fmla="*/ 717 w 10025"/>
              <a:gd name="connsiteY4" fmla="*/ 5339 h 10537"/>
              <a:gd name="connsiteX5" fmla="*/ 3089 w 10025"/>
              <a:gd name="connsiteY5" fmla="*/ 2517 h 10537"/>
              <a:gd name="connsiteX0" fmla="*/ 3089 w 10025"/>
              <a:gd name="connsiteY0" fmla="*/ 2517 h 10537"/>
              <a:gd name="connsiteX1" fmla="*/ 10025 w 10025"/>
              <a:gd name="connsiteY1" fmla="*/ 537 h 10537"/>
              <a:gd name="connsiteX2" fmla="*/ 10025 w 10025"/>
              <a:gd name="connsiteY2" fmla="*/ 10537 h 10537"/>
              <a:gd name="connsiteX3" fmla="*/ 147 w 10025"/>
              <a:gd name="connsiteY3" fmla="*/ 10537 h 10537"/>
              <a:gd name="connsiteX4" fmla="*/ 717 w 10025"/>
              <a:gd name="connsiteY4" fmla="*/ 5339 h 10537"/>
              <a:gd name="connsiteX5" fmla="*/ 3089 w 10025"/>
              <a:gd name="connsiteY5" fmla="*/ 2517 h 10537"/>
              <a:gd name="connsiteX0" fmla="*/ 3089 w 10025"/>
              <a:gd name="connsiteY0" fmla="*/ 1981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089 w 10025"/>
              <a:gd name="connsiteY5" fmla="*/ 1981 h 10001"/>
              <a:gd name="connsiteX0" fmla="*/ 3247 w 10025"/>
              <a:gd name="connsiteY0" fmla="*/ 1837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37 h 10001"/>
              <a:gd name="connsiteX0" fmla="*/ 3247 w 10025"/>
              <a:gd name="connsiteY0" fmla="*/ 1837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37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9 w 10027"/>
              <a:gd name="connsiteY0" fmla="*/ 1856 h 10001"/>
              <a:gd name="connsiteX1" fmla="*/ 10027 w 10027"/>
              <a:gd name="connsiteY1" fmla="*/ 1 h 10001"/>
              <a:gd name="connsiteX2" fmla="*/ 10027 w 10027"/>
              <a:gd name="connsiteY2" fmla="*/ 10001 h 10001"/>
              <a:gd name="connsiteX3" fmla="*/ 149 w 10027"/>
              <a:gd name="connsiteY3" fmla="*/ 10001 h 10001"/>
              <a:gd name="connsiteX4" fmla="*/ 719 w 10027"/>
              <a:gd name="connsiteY4" fmla="*/ 4803 h 10001"/>
              <a:gd name="connsiteX5" fmla="*/ 3249 w 10027"/>
              <a:gd name="connsiteY5" fmla="*/ 1856 h 10001"/>
              <a:gd name="connsiteX0" fmla="*/ 3236 w 10014"/>
              <a:gd name="connsiteY0" fmla="*/ 1856 h 10001"/>
              <a:gd name="connsiteX1" fmla="*/ 10014 w 10014"/>
              <a:gd name="connsiteY1" fmla="*/ 1 h 10001"/>
              <a:gd name="connsiteX2" fmla="*/ 10014 w 10014"/>
              <a:gd name="connsiteY2" fmla="*/ 10001 h 10001"/>
              <a:gd name="connsiteX3" fmla="*/ 136 w 10014"/>
              <a:gd name="connsiteY3" fmla="*/ 10001 h 10001"/>
              <a:gd name="connsiteX4" fmla="*/ 706 w 10014"/>
              <a:gd name="connsiteY4" fmla="*/ 4803 h 10001"/>
              <a:gd name="connsiteX5" fmla="*/ 3236 w 10014"/>
              <a:gd name="connsiteY5" fmla="*/ 1856 h 10001"/>
              <a:gd name="connsiteX0" fmla="*/ 3236 w 10014"/>
              <a:gd name="connsiteY0" fmla="*/ 1856 h 10001"/>
              <a:gd name="connsiteX1" fmla="*/ 10014 w 10014"/>
              <a:gd name="connsiteY1" fmla="*/ 1 h 10001"/>
              <a:gd name="connsiteX2" fmla="*/ 10014 w 10014"/>
              <a:gd name="connsiteY2" fmla="*/ 10001 h 10001"/>
              <a:gd name="connsiteX3" fmla="*/ 136 w 10014"/>
              <a:gd name="connsiteY3" fmla="*/ 10001 h 10001"/>
              <a:gd name="connsiteX4" fmla="*/ 706 w 10014"/>
              <a:gd name="connsiteY4" fmla="*/ 4803 h 10001"/>
              <a:gd name="connsiteX5" fmla="*/ 3236 w 10014"/>
              <a:gd name="connsiteY5" fmla="*/ 1856 h 10001"/>
              <a:gd name="connsiteX0" fmla="*/ 3236 w 10014"/>
              <a:gd name="connsiteY0" fmla="*/ 2470 h 10615"/>
              <a:gd name="connsiteX1" fmla="*/ 6325 w 10014"/>
              <a:gd name="connsiteY1" fmla="*/ 1233 h 10615"/>
              <a:gd name="connsiteX2" fmla="*/ 10014 w 10014"/>
              <a:gd name="connsiteY2" fmla="*/ 615 h 10615"/>
              <a:gd name="connsiteX3" fmla="*/ 10014 w 10014"/>
              <a:gd name="connsiteY3" fmla="*/ 10615 h 10615"/>
              <a:gd name="connsiteX4" fmla="*/ 136 w 10014"/>
              <a:gd name="connsiteY4" fmla="*/ 10615 h 10615"/>
              <a:gd name="connsiteX5" fmla="*/ 706 w 10014"/>
              <a:gd name="connsiteY5" fmla="*/ 5417 h 10615"/>
              <a:gd name="connsiteX6" fmla="*/ 3236 w 10014"/>
              <a:gd name="connsiteY6" fmla="*/ 2470 h 10615"/>
              <a:gd name="connsiteX0" fmla="*/ 3236 w 10014"/>
              <a:gd name="connsiteY0" fmla="*/ 2470 h 10615"/>
              <a:gd name="connsiteX1" fmla="*/ 6325 w 10014"/>
              <a:gd name="connsiteY1" fmla="*/ 1233 h 10615"/>
              <a:gd name="connsiteX2" fmla="*/ 10014 w 10014"/>
              <a:gd name="connsiteY2" fmla="*/ 615 h 10615"/>
              <a:gd name="connsiteX3" fmla="*/ 10014 w 10014"/>
              <a:gd name="connsiteY3" fmla="*/ 10615 h 10615"/>
              <a:gd name="connsiteX4" fmla="*/ 136 w 10014"/>
              <a:gd name="connsiteY4" fmla="*/ 10615 h 10615"/>
              <a:gd name="connsiteX5" fmla="*/ 706 w 10014"/>
              <a:gd name="connsiteY5" fmla="*/ 5417 h 10615"/>
              <a:gd name="connsiteX6" fmla="*/ 3236 w 10014"/>
              <a:gd name="connsiteY6" fmla="*/ 2470 h 10615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44 h 10589"/>
              <a:gd name="connsiteX1" fmla="*/ 6277 w 10014"/>
              <a:gd name="connsiteY1" fmla="*/ 1114 h 10589"/>
              <a:gd name="connsiteX2" fmla="*/ 10014 w 10014"/>
              <a:gd name="connsiteY2" fmla="*/ 589 h 10589"/>
              <a:gd name="connsiteX3" fmla="*/ 10014 w 10014"/>
              <a:gd name="connsiteY3" fmla="*/ 10589 h 10589"/>
              <a:gd name="connsiteX4" fmla="*/ 136 w 10014"/>
              <a:gd name="connsiteY4" fmla="*/ 10589 h 10589"/>
              <a:gd name="connsiteX5" fmla="*/ 706 w 10014"/>
              <a:gd name="connsiteY5" fmla="*/ 5391 h 10589"/>
              <a:gd name="connsiteX6" fmla="*/ 3236 w 10014"/>
              <a:gd name="connsiteY6" fmla="*/ 2444 h 10589"/>
              <a:gd name="connsiteX0" fmla="*/ 3236 w 10014"/>
              <a:gd name="connsiteY0" fmla="*/ 1855 h 10000"/>
              <a:gd name="connsiteX1" fmla="*/ 6277 w 10014"/>
              <a:gd name="connsiteY1" fmla="*/ 525 h 10000"/>
              <a:gd name="connsiteX2" fmla="*/ 10014 w 10014"/>
              <a:gd name="connsiteY2" fmla="*/ 0 h 10000"/>
              <a:gd name="connsiteX3" fmla="*/ 10014 w 10014"/>
              <a:gd name="connsiteY3" fmla="*/ 10000 h 10000"/>
              <a:gd name="connsiteX4" fmla="*/ 136 w 10014"/>
              <a:gd name="connsiteY4" fmla="*/ 10000 h 10000"/>
              <a:gd name="connsiteX5" fmla="*/ 706 w 10014"/>
              <a:gd name="connsiteY5" fmla="*/ 4802 h 10000"/>
              <a:gd name="connsiteX6" fmla="*/ 3236 w 10014"/>
              <a:gd name="connsiteY6" fmla="*/ 1855 h 10000"/>
              <a:gd name="connsiteX0" fmla="*/ 3236 w 10014"/>
              <a:gd name="connsiteY0" fmla="*/ 1855 h 10000"/>
              <a:gd name="connsiteX1" fmla="*/ 6277 w 10014"/>
              <a:gd name="connsiteY1" fmla="*/ 525 h 10000"/>
              <a:gd name="connsiteX2" fmla="*/ 10014 w 10014"/>
              <a:gd name="connsiteY2" fmla="*/ 0 h 10000"/>
              <a:gd name="connsiteX3" fmla="*/ 10014 w 10014"/>
              <a:gd name="connsiteY3" fmla="*/ 10000 h 10000"/>
              <a:gd name="connsiteX4" fmla="*/ 136 w 10014"/>
              <a:gd name="connsiteY4" fmla="*/ 10000 h 10000"/>
              <a:gd name="connsiteX5" fmla="*/ 706 w 10014"/>
              <a:gd name="connsiteY5" fmla="*/ 4802 h 10000"/>
              <a:gd name="connsiteX6" fmla="*/ 3236 w 10014"/>
              <a:gd name="connsiteY6" fmla="*/ 1855 h 10000"/>
              <a:gd name="connsiteX0" fmla="*/ 3236 w 10014"/>
              <a:gd name="connsiteY0" fmla="*/ 1855 h 10000"/>
              <a:gd name="connsiteX1" fmla="*/ 6277 w 10014"/>
              <a:gd name="connsiteY1" fmla="*/ 525 h 10000"/>
              <a:gd name="connsiteX2" fmla="*/ 10014 w 10014"/>
              <a:gd name="connsiteY2" fmla="*/ 0 h 10000"/>
              <a:gd name="connsiteX3" fmla="*/ 10014 w 10014"/>
              <a:gd name="connsiteY3" fmla="*/ 10000 h 10000"/>
              <a:gd name="connsiteX4" fmla="*/ 136 w 10014"/>
              <a:gd name="connsiteY4" fmla="*/ 10000 h 10000"/>
              <a:gd name="connsiteX5" fmla="*/ 706 w 10014"/>
              <a:gd name="connsiteY5" fmla="*/ 4802 h 10000"/>
              <a:gd name="connsiteX6" fmla="*/ 3236 w 10014"/>
              <a:gd name="connsiteY6" fmla="*/ 1855 h 10000"/>
              <a:gd name="connsiteX0" fmla="*/ 3236 w 10014"/>
              <a:gd name="connsiteY0" fmla="*/ 1855 h 10000"/>
              <a:gd name="connsiteX1" fmla="*/ 6277 w 10014"/>
              <a:gd name="connsiteY1" fmla="*/ 525 h 10000"/>
              <a:gd name="connsiteX2" fmla="*/ 10014 w 10014"/>
              <a:gd name="connsiteY2" fmla="*/ 0 h 10000"/>
              <a:gd name="connsiteX3" fmla="*/ 10014 w 10014"/>
              <a:gd name="connsiteY3" fmla="*/ 10000 h 10000"/>
              <a:gd name="connsiteX4" fmla="*/ 136 w 10014"/>
              <a:gd name="connsiteY4" fmla="*/ 10000 h 10000"/>
              <a:gd name="connsiteX5" fmla="*/ 706 w 10014"/>
              <a:gd name="connsiteY5" fmla="*/ 4802 h 10000"/>
              <a:gd name="connsiteX6" fmla="*/ 3236 w 10014"/>
              <a:gd name="connsiteY6" fmla="*/ 185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14" h="10000">
                <a:moveTo>
                  <a:pt x="3236" y="1855"/>
                </a:moveTo>
                <a:cubicBezTo>
                  <a:pt x="4160" y="1207"/>
                  <a:pt x="5534" y="703"/>
                  <a:pt x="6277" y="525"/>
                </a:cubicBezTo>
                <a:cubicBezTo>
                  <a:pt x="6809" y="390"/>
                  <a:pt x="7760" y="145"/>
                  <a:pt x="10014" y="0"/>
                </a:cubicBezTo>
                <a:lnTo>
                  <a:pt x="10014" y="10000"/>
                </a:lnTo>
                <a:lnTo>
                  <a:pt x="136" y="10000"/>
                </a:lnTo>
                <a:cubicBezTo>
                  <a:pt x="-113" y="7921"/>
                  <a:pt x="-70" y="6731"/>
                  <a:pt x="706" y="4802"/>
                </a:cubicBezTo>
                <a:cubicBezTo>
                  <a:pt x="1277" y="3701"/>
                  <a:pt x="1733" y="2930"/>
                  <a:pt x="3236" y="1855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</p:spPr>
        <p:txBody>
          <a:bodyPr lIns="1944000" tIns="2088000" rIns="576000" anchor="t" anchorCtr="0"/>
          <a:lstStyle>
            <a:lvl1pPr marL="180000" indent="-180000">
              <a:lnSpc>
                <a:spcPts val="2800"/>
              </a:lnSpc>
              <a:defRPr b="1" cap="none" baseline="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5251480" y="4503600"/>
            <a:ext cx="3297071" cy="540060"/>
          </a:xfrm>
        </p:spPr>
        <p:txBody>
          <a:bodyPr/>
          <a:lstStyle>
            <a:lvl1pPr>
              <a:lnSpc>
                <a:spcPts val="2000"/>
              </a:lnSpc>
              <a:spcAft>
                <a:spcPts val="0"/>
              </a:spcAft>
              <a:defRPr sz="16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791" y="6193353"/>
            <a:ext cx="1719074" cy="283465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8564344" y="6508145"/>
            <a:ext cx="5796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-942601" y="1389713"/>
            <a:ext cx="2498533" cy="229889"/>
          </a:xfrm>
        </p:spPr>
        <p:txBody>
          <a:bodyPr anchor="ctr"/>
          <a:lstStyle>
            <a:lvl1pPr algn="r"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tx2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321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_Op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H="1">
            <a:off x="-1" y="407505"/>
            <a:ext cx="5427095" cy="645049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122 w 10000"/>
              <a:gd name="connsiteY3" fmla="*/ 10000 h 10000"/>
              <a:gd name="connsiteX4" fmla="*/ 0 w 10000"/>
              <a:gd name="connsiteY4" fmla="*/ 0 h 10000"/>
              <a:gd name="connsiteX0" fmla="*/ 32 w 10032"/>
              <a:gd name="connsiteY0" fmla="*/ 0 h 10000"/>
              <a:gd name="connsiteX1" fmla="*/ 10032 w 10032"/>
              <a:gd name="connsiteY1" fmla="*/ 0 h 10000"/>
              <a:gd name="connsiteX2" fmla="*/ 10032 w 10032"/>
              <a:gd name="connsiteY2" fmla="*/ 10000 h 10000"/>
              <a:gd name="connsiteX3" fmla="*/ 154 w 10032"/>
              <a:gd name="connsiteY3" fmla="*/ 10000 h 10000"/>
              <a:gd name="connsiteX4" fmla="*/ 32 w 10032"/>
              <a:gd name="connsiteY4" fmla="*/ 0 h 10000"/>
              <a:gd name="connsiteX0" fmla="*/ 1182 w 11182"/>
              <a:gd name="connsiteY0" fmla="*/ 0 h 10000"/>
              <a:gd name="connsiteX1" fmla="*/ 11182 w 11182"/>
              <a:gd name="connsiteY1" fmla="*/ 0 h 10000"/>
              <a:gd name="connsiteX2" fmla="*/ 11182 w 11182"/>
              <a:gd name="connsiteY2" fmla="*/ 10000 h 10000"/>
              <a:gd name="connsiteX3" fmla="*/ 1304 w 11182"/>
              <a:gd name="connsiteY3" fmla="*/ 10000 h 10000"/>
              <a:gd name="connsiteX4" fmla="*/ 1182 w 11182"/>
              <a:gd name="connsiteY4" fmla="*/ 0 h 10000"/>
              <a:gd name="connsiteX0" fmla="*/ 3435 w 10371"/>
              <a:gd name="connsiteY0" fmla="*/ 2610 h 10630"/>
              <a:gd name="connsiteX1" fmla="*/ 10371 w 10371"/>
              <a:gd name="connsiteY1" fmla="*/ 630 h 10630"/>
              <a:gd name="connsiteX2" fmla="*/ 10371 w 10371"/>
              <a:gd name="connsiteY2" fmla="*/ 10630 h 10630"/>
              <a:gd name="connsiteX3" fmla="*/ 493 w 10371"/>
              <a:gd name="connsiteY3" fmla="*/ 10630 h 10630"/>
              <a:gd name="connsiteX4" fmla="*/ 3435 w 10371"/>
              <a:gd name="connsiteY4" fmla="*/ 2610 h 10630"/>
              <a:gd name="connsiteX0" fmla="*/ 3470 w 10406"/>
              <a:gd name="connsiteY0" fmla="*/ 2538 h 10558"/>
              <a:gd name="connsiteX1" fmla="*/ 10406 w 10406"/>
              <a:gd name="connsiteY1" fmla="*/ 558 h 10558"/>
              <a:gd name="connsiteX2" fmla="*/ 10406 w 10406"/>
              <a:gd name="connsiteY2" fmla="*/ 10558 h 10558"/>
              <a:gd name="connsiteX3" fmla="*/ 528 w 10406"/>
              <a:gd name="connsiteY3" fmla="*/ 10558 h 10558"/>
              <a:gd name="connsiteX4" fmla="*/ 3470 w 10406"/>
              <a:gd name="connsiteY4" fmla="*/ 2538 h 10558"/>
              <a:gd name="connsiteX0" fmla="*/ 3470 w 10406"/>
              <a:gd name="connsiteY0" fmla="*/ 2513 h 10533"/>
              <a:gd name="connsiteX1" fmla="*/ 10406 w 10406"/>
              <a:gd name="connsiteY1" fmla="*/ 533 h 10533"/>
              <a:gd name="connsiteX2" fmla="*/ 10406 w 10406"/>
              <a:gd name="connsiteY2" fmla="*/ 10533 h 10533"/>
              <a:gd name="connsiteX3" fmla="*/ 528 w 10406"/>
              <a:gd name="connsiteY3" fmla="*/ 10533 h 10533"/>
              <a:gd name="connsiteX4" fmla="*/ 3470 w 10406"/>
              <a:gd name="connsiteY4" fmla="*/ 2513 h 10533"/>
              <a:gd name="connsiteX0" fmla="*/ 3243 w 10179"/>
              <a:gd name="connsiteY0" fmla="*/ 2513 h 10533"/>
              <a:gd name="connsiteX1" fmla="*/ 10179 w 10179"/>
              <a:gd name="connsiteY1" fmla="*/ 533 h 10533"/>
              <a:gd name="connsiteX2" fmla="*/ 10179 w 10179"/>
              <a:gd name="connsiteY2" fmla="*/ 10533 h 10533"/>
              <a:gd name="connsiteX3" fmla="*/ 301 w 10179"/>
              <a:gd name="connsiteY3" fmla="*/ 10533 h 10533"/>
              <a:gd name="connsiteX4" fmla="*/ 3243 w 10179"/>
              <a:gd name="connsiteY4" fmla="*/ 2513 h 10533"/>
              <a:gd name="connsiteX0" fmla="*/ 3077 w 10013"/>
              <a:gd name="connsiteY0" fmla="*/ 2513 h 10533"/>
              <a:gd name="connsiteX1" fmla="*/ 10013 w 10013"/>
              <a:gd name="connsiteY1" fmla="*/ 533 h 10533"/>
              <a:gd name="connsiteX2" fmla="*/ 10013 w 10013"/>
              <a:gd name="connsiteY2" fmla="*/ 10533 h 10533"/>
              <a:gd name="connsiteX3" fmla="*/ 135 w 10013"/>
              <a:gd name="connsiteY3" fmla="*/ 10533 h 10533"/>
              <a:gd name="connsiteX4" fmla="*/ 3077 w 10013"/>
              <a:gd name="connsiteY4" fmla="*/ 2513 h 10533"/>
              <a:gd name="connsiteX0" fmla="*/ 3120 w 10056"/>
              <a:gd name="connsiteY0" fmla="*/ 2582 h 10602"/>
              <a:gd name="connsiteX1" fmla="*/ 10056 w 10056"/>
              <a:gd name="connsiteY1" fmla="*/ 602 h 10602"/>
              <a:gd name="connsiteX2" fmla="*/ 10056 w 10056"/>
              <a:gd name="connsiteY2" fmla="*/ 10602 h 10602"/>
              <a:gd name="connsiteX3" fmla="*/ 178 w 10056"/>
              <a:gd name="connsiteY3" fmla="*/ 10602 h 10602"/>
              <a:gd name="connsiteX4" fmla="*/ 3120 w 10056"/>
              <a:gd name="connsiteY4" fmla="*/ 2582 h 10602"/>
              <a:gd name="connsiteX0" fmla="*/ 3095 w 10031"/>
              <a:gd name="connsiteY0" fmla="*/ 2582 h 10602"/>
              <a:gd name="connsiteX1" fmla="*/ 10031 w 10031"/>
              <a:gd name="connsiteY1" fmla="*/ 602 h 10602"/>
              <a:gd name="connsiteX2" fmla="*/ 10031 w 10031"/>
              <a:gd name="connsiteY2" fmla="*/ 10602 h 10602"/>
              <a:gd name="connsiteX3" fmla="*/ 153 w 10031"/>
              <a:gd name="connsiteY3" fmla="*/ 10602 h 10602"/>
              <a:gd name="connsiteX4" fmla="*/ 3095 w 10031"/>
              <a:gd name="connsiteY4" fmla="*/ 2582 h 10602"/>
              <a:gd name="connsiteX0" fmla="*/ 3554 w 10490"/>
              <a:gd name="connsiteY0" fmla="*/ 2582 h 10602"/>
              <a:gd name="connsiteX1" fmla="*/ 10490 w 10490"/>
              <a:gd name="connsiteY1" fmla="*/ 602 h 10602"/>
              <a:gd name="connsiteX2" fmla="*/ 10490 w 10490"/>
              <a:gd name="connsiteY2" fmla="*/ 10602 h 10602"/>
              <a:gd name="connsiteX3" fmla="*/ 612 w 10490"/>
              <a:gd name="connsiteY3" fmla="*/ 10602 h 10602"/>
              <a:gd name="connsiteX4" fmla="*/ 1326 w 10490"/>
              <a:gd name="connsiteY4" fmla="*/ 5194 h 10602"/>
              <a:gd name="connsiteX5" fmla="*/ 3554 w 10490"/>
              <a:gd name="connsiteY5" fmla="*/ 2582 h 10602"/>
              <a:gd name="connsiteX0" fmla="*/ 3554 w 10490"/>
              <a:gd name="connsiteY0" fmla="*/ 2582 h 10602"/>
              <a:gd name="connsiteX1" fmla="*/ 10490 w 10490"/>
              <a:gd name="connsiteY1" fmla="*/ 602 h 10602"/>
              <a:gd name="connsiteX2" fmla="*/ 10490 w 10490"/>
              <a:gd name="connsiteY2" fmla="*/ 10602 h 10602"/>
              <a:gd name="connsiteX3" fmla="*/ 612 w 10490"/>
              <a:gd name="connsiteY3" fmla="*/ 10602 h 10602"/>
              <a:gd name="connsiteX4" fmla="*/ 1326 w 10490"/>
              <a:gd name="connsiteY4" fmla="*/ 5194 h 10602"/>
              <a:gd name="connsiteX5" fmla="*/ 3554 w 10490"/>
              <a:gd name="connsiteY5" fmla="*/ 2582 h 10602"/>
              <a:gd name="connsiteX0" fmla="*/ 3570 w 10506"/>
              <a:gd name="connsiteY0" fmla="*/ 2582 h 10602"/>
              <a:gd name="connsiteX1" fmla="*/ 10506 w 10506"/>
              <a:gd name="connsiteY1" fmla="*/ 602 h 10602"/>
              <a:gd name="connsiteX2" fmla="*/ 10506 w 10506"/>
              <a:gd name="connsiteY2" fmla="*/ 10602 h 10602"/>
              <a:gd name="connsiteX3" fmla="*/ 628 w 10506"/>
              <a:gd name="connsiteY3" fmla="*/ 10602 h 10602"/>
              <a:gd name="connsiteX4" fmla="*/ 1342 w 10506"/>
              <a:gd name="connsiteY4" fmla="*/ 5194 h 10602"/>
              <a:gd name="connsiteX5" fmla="*/ 3570 w 10506"/>
              <a:gd name="connsiteY5" fmla="*/ 2582 h 10602"/>
              <a:gd name="connsiteX0" fmla="*/ 3078 w 10014"/>
              <a:gd name="connsiteY0" fmla="*/ 2582 h 10602"/>
              <a:gd name="connsiteX1" fmla="*/ 10014 w 10014"/>
              <a:gd name="connsiteY1" fmla="*/ 602 h 10602"/>
              <a:gd name="connsiteX2" fmla="*/ 10014 w 10014"/>
              <a:gd name="connsiteY2" fmla="*/ 10602 h 10602"/>
              <a:gd name="connsiteX3" fmla="*/ 136 w 10014"/>
              <a:gd name="connsiteY3" fmla="*/ 10602 h 10602"/>
              <a:gd name="connsiteX4" fmla="*/ 850 w 10014"/>
              <a:gd name="connsiteY4" fmla="*/ 5194 h 10602"/>
              <a:gd name="connsiteX5" fmla="*/ 3078 w 10014"/>
              <a:gd name="connsiteY5" fmla="*/ 2582 h 10602"/>
              <a:gd name="connsiteX0" fmla="*/ 3104 w 10040"/>
              <a:gd name="connsiteY0" fmla="*/ 2497 h 10517"/>
              <a:gd name="connsiteX1" fmla="*/ 10040 w 10040"/>
              <a:gd name="connsiteY1" fmla="*/ 517 h 10517"/>
              <a:gd name="connsiteX2" fmla="*/ 10040 w 10040"/>
              <a:gd name="connsiteY2" fmla="*/ 10517 h 10517"/>
              <a:gd name="connsiteX3" fmla="*/ 162 w 10040"/>
              <a:gd name="connsiteY3" fmla="*/ 10517 h 10517"/>
              <a:gd name="connsiteX4" fmla="*/ 718 w 10040"/>
              <a:gd name="connsiteY4" fmla="*/ 5411 h 10517"/>
              <a:gd name="connsiteX5" fmla="*/ 3104 w 10040"/>
              <a:gd name="connsiteY5" fmla="*/ 2497 h 10517"/>
              <a:gd name="connsiteX0" fmla="*/ 3080 w 10016"/>
              <a:gd name="connsiteY0" fmla="*/ 2497 h 10517"/>
              <a:gd name="connsiteX1" fmla="*/ 10016 w 10016"/>
              <a:gd name="connsiteY1" fmla="*/ 517 h 10517"/>
              <a:gd name="connsiteX2" fmla="*/ 10016 w 10016"/>
              <a:gd name="connsiteY2" fmla="*/ 10517 h 10517"/>
              <a:gd name="connsiteX3" fmla="*/ 138 w 10016"/>
              <a:gd name="connsiteY3" fmla="*/ 10517 h 10517"/>
              <a:gd name="connsiteX4" fmla="*/ 694 w 10016"/>
              <a:gd name="connsiteY4" fmla="*/ 5411 h 10517"/>
              <a:gd name="connsiteX5" fmla="*/ 3080 w 10016"/>
              <a:gd name="connsiteY5" fmla="*/ 2497 h 10517"/>
              <a:gd name="connsiteX0" fmla="*/ 3080 w 10016"/>
              <a:gd name="connsiteY0" fmla="*/ 2527 h 10547"/>
              <a:gd name="connsiteX1" fmla="*/ 10016 w 10016"/>
              <a:gd name="connsiteY1" fmla="*/ 547 h 10547"/>
              <a:gd name="connsiteX2" fmla="*/ 10016 w 10016"/>
              <a:gd name="connsiteY2" fmla="*/ 10547 h 10547"/>
              <a:gd name="connsiteX3" fmla="*/ 138 w 10016"/>
              <a:gd name="connsiteY3" fmla="*/ 10547 h 10547"/>
              <a:gd name="connsiteX4" fmla="*/ 694 w 10016"/>
              <a:gd name="connsiteY4" fmla="*/ 5441 h 10547"/>
              <a:gd name="connsiteX5" fmla="*/ 3080 w 10016"/>
              <a:gd name="connsiteY5" fmla="*/ 2527 h 10547"/>
              <a:gd name="connsiteX0" fmla="*/ 3080 w 10016"/>
              <a:gd name="connsiteY0" fmla="*/ 2532 h 10552"/>
              <a:gd name="connsiteX1" fmla="*/ 10016 w 10016"/>
              <a:gd name="connsiteY1" fmla="*/ 552 h 10552"/>
              <a:gd name="connsiteX2" fmla="*/ 10016 w 10016"/>
              <a:gd name="connsiteY2" fmla="*/ 10552 h 10552"/>
              <a:gd name="connsiteX3" fmla="*/ 138 w 10016"/>
              <a:gd name="connsiteY3" fmla="*/ 10552 h 10552"/>
              <a:gd name="connsiteX4" fmla="*/ 694 w 10016"/>
              <a:gd name="connsiteY4" fmla="*/ 5446 h 10552"/>
              <a:gd name="connsiteX5" fmla="*/ 3080 w 10016"/>
              <a:gd name="connsiteY5" fmla="*/ 2532 h 10552"/>
              <a:gd name="connsiteX0" fmla="*/ 3080 w 10016"/>
              <a:gd name="connsiteY0" fmla="*/ 2522 h 10542"/>
              <a:gd name="connsiteX1" fmla="*/ 10016 w 10016"/>
              <a:gd name="connsiteY1" fmla="*/ 542 h 10542"/>
              <a:gd name="connsiteX2" fmla="*/ 10016 w 10016"/>
              <a:gd name="connsiteY2" fmla="*/ 10542 h 10542"/>
              <a:gd name="connsiteX3" fmla="*/ 138 w 10016"/>
              <a:gd name="connsiteY3" fmla="*/ 10542 h 10542"/>
              <a:gd name="connsiteX4" fmla="*/ 694 w 10016"/>
              <a:gd name="connsiteY4" fmla="*/ 5436 h 10542"/>
              <a:gd name="connsiteX5" fmla="*/ 3080 w 10016"/>
              <a:gd name="connsiteY5" fmla="*/ 2522 h 10542"/>
              <a:gd name="connsiteX0" fmla="*/ 3080 w 10016"/>
              <a:gd name="connsiteY0" fmla="*/ 2575 h 10595"/>
              <a:gd name="connsiteX1" fmla="*/ 10016 w 10016"/>
              <a:gd name="connsiteY1" fmla="*/ 595 h 10595"/>
              <a:gd name="connsiteX2" fmla="*/ 10016 w 10016"/>
              <a:gd name="connsiteY2" fmla="*/ 10595 h 10595"/>
              <a:gd name="connsiteX3" fmla="*/ 138 w 10016"/>
              <a:gd name="connsiteY3" fmla="*/ 10595 h 10595"/>
              <a:gd name="connsiteX4" fmla="*/ 694 w 10016"/>
              <a:gd name="connsiteY4" fmla="*/ 5489 h 10595"/>
              <a:gd name="connsiteX5" fmla="*/ 3080 w 10016"/>
              <a:gd name="connsiteY5" fmla="*/ 2575 h 10595"/>
              <a:gd name="connsiteX0" fmla="*/ 3080 w 10016"/>
              <a:gd name="connsiteY0" fmla="*/ 2565 h 10585"/>
              <a:gd name="connsiteX1" fmla="*/ 10016 w 10016"/>
              <a:gd name="connsiteY1" fmla="*/ 585 h 10585"/>
              <a:gd name="connsiteX2" fmla="*/ 10016 w 10016"/>
              <a:gd name="connsiteY2" fmla="*/ 10585 h 10585"/>
              <a:gd name="connsiteX3" fmla="*/ 138 w 10016"/>
              <a:gd name="connsiteY3" fmla="*/ 10585 h 10585"/>
              <a:gd name="connsiteX4" fmla="*/ 694 w 10016"/>
              <a:gd name="connsiteY4" fmla="*/ 5479 h 10585"/>
              <a:gd name="connsiteX5" fmla="*/ 3080 w 10016"/>
              <a:gd name="connsiteY5" fmla="*/ 2565 h 10585"/>
              <a:gd name="connsiteX0" fmla="*/ 3080 w 10016"/>
              <a:gd name="connsiteY0" fmla="*/ 2535 h 10555"/>
              <a:gd name="connsiteX1" fmla="*/ 10016 w 10016"/>
              <a:gd name="connsiteY1" fmla="*/ 555 h 10555"/>
              <a:gd name="connsiteX2" fmla="*/ 10016 w 10016"/>
              <a:gd name="connsiteY2" fmla="*/ 10555 h 10555"/>
              <a:gd name="connsiteX3" fmla="*/ 138 w 10016"/>
              <a:gd name="connsiteY3" fmla="*/ 10555 h 10555"/>
              <a:gd name="connsiteX4" fmla="*/ 694 w 10016"/>
              <a:gd name="connsiteY4" fmla="*/ 5449 h 10555"/>
              <a:gd name="connsiteX5" fmla="*/ 3080 w 10016"/>
              <a:gd name="connsiteY5" fmla="*/ 2535 h 10555"/>
              <a:gd name="connsiteX0" fmla="*/ 3080 w 10016"/>
              <a:gd name="connsiteY0" fmla="*/ 2496 h 10516"/>
              <a:gd name="connsiteX1" fmla="*/ 10016 w 10016"/>
              <a:gd name="connsiteY1" fmla="*/ 516 h 10516"/>
              <a:gd name="connsiteX2" fmla="*/ 10016 w 10016"/>
              <a:gd name="connsiteY2" fmla="*/ 10516 h 10516"/>
              <a:gd name="connsiteX3" fmla="*/ 138 w 10016"/>
              <a:gd name="connsiteY3" fmla="*/ 10516 h 10516"/>
              <a:gd name="connsiteX4" fmla="*/ 694 w 10016"/>
              <a:gd name="connsiteY4" fmla="*/ 5371 h 10516"/>
              <a:gd name="connsiteX5" fmla="*/ 3080 w 10016"/>
              <a:gd name="connsiteY5" fmla="*/ 2496 h 10516"/>
              <a:gd name="connsiteX0" fmla="*/ 3093 w 10029"/>
              <a:gd name="connsiteY0" fmla="*/ 2496 h 10516"/>
              <a:gd name="connsiteX1" fmla="*/ 10029 w 10029"/>
              <a:gd name="connsiteY1" fmla="*/ 516 h 10516"/>
              <a:gd name="connsiteX2" fmla="*/ 10029 w 10029"/>
              <a:gd name="connsiteY2" fmla="*/ 10516 h 10516"/>
              <a:gd name="connsiteX3" fmla="*/ 151 w 10029"/>
              <a:gd name="connsiteY3" fmla="*/ 10516 h 10516"/>
              <a:gd name="connsiteX4" fmla="*/ 707 w 10029"/>
              <a:gd name="connsiteY4" fmla="*/ 5371 h 10516"/>
              <a:gd name="connsiteX5" fmla="*/ 3093 w 10029"/>
              <a:gd name="connsiteY5" fmla="*/ 2496 h 10516"/>
              <a:gd name="connsiteX0" fmla="*/ 3658 w 10594"/>
              <a:gd name="connsiteY0" fmla="*/ 2496 h 10516"/>
              <a:gd name="connsiteX1" fmla="*/ 10594 w 10594"/>
              <a:gd name="connsiteY1" fmla="*/ 516 h 10516"/>
              <a:gd name="connsiteX2" fmla="*/ 10594 w 10594"/>
              <a:gd name="connsiteY2" fmla="*/ 10516 h 10516"/>
              <a:gd name="connsiteX3" fmla="*/ 716 w 10594"/>
              <a:gd name="connsiteY3" fmla="*/ 10516 h 10516"/>
              <a:gd name="connsiteX4" fmla="*/ 1272 w 10594"/>
              <a:gd name="connsiteY4" fmla="*/ 5371 h 10516"/>
              <a:gd name="connsiteX5" fmla="*/ 3658 w 10594"/>
              <a:gd name="connsiteY5" fmla="*/ 2496 h 10516"/>
              <a:gd name="connsiteX0" fmla="*/ 3561 w 10497"/>
              <a:gd name="connsiteY0" fmla="*/ 2496 h 10516"/>
              <a:gd name="connsiteX1" fmla="*/ 10497 w 10497"/>
              <a:gd name="connsiteY1" fmla="*/ 516 h 10516"/>
              <a:gd name="connsiteX2" fmla="*/ 10497 w 10497"/>
              <a:gd name="connsiteY2" fmla="*/ 10516 h 10516"/>
              <a:gd name="connsiteX3" fmla="*/ 619 w 10497"/>
              <a:gd name="connsiteY3" fmla="*/ 10516 h 10516"/>
              <a:gd name="connsiteX4" fmla="*/ 1175 w 10497"/>
              <a:gd name="connsiteY4" fmla="*/ 5371 h 10516"/>
              <a:gd name="connsiteX5" fmla="*/ 3561 w 10497"/>
              <a:gd name="connsiteY5" fmla="*/ 2496 h 10516"/>
              <a:gd name="connsiteX0" fmla="*/ 3671 w 10607"/>
              <a:gd name="connsiteY0" fmla="*/ 2496 h 10516"/>
              <a:gd name="connsiteX1" fmla="*/ 10607 w 10607"/>
              <a:gd name="connsiteY1" fmla="*/ 516 h 10516"/>
              <a:gd name="connsiteX2" fmla="*/ 10607 w 10607"/>
              <a:gd name="connsiteY2" fmla="*/ 10516 h 10516"/>
              <a:gd name="connsiteX3" fmla="*/ 729 w 10607"/>
              <a:gd name="connsiteY3" fmla="*/ 10516 h 10516"/>
              <a:gd name="connsiteX4" fmla="*/ 1285 w 10607"/>
              <a:gd name="connsiteY4" fmla="*/ 5371 h 10516"/>
              <a:gd name="connsiteX5" fmla="*/ 3671 w 10607"/>
              <a:gd name="connsiteY5" fmla="*/ 2496 h 10516"/>
              <a:gd name="connsiteX0" fmla="*/ 3093 w 10029"/>
              <a:gd name="connsiteY0" fmla="*/ 2496 h 10516"/>
              <a:gd name="connsiteX1" fmla="*/ 10029 w 10029"/>
              <a:gd name="connsiteY1" fmla="*/ 516 h 10516"/>
              <a:gd name="connsiteX2" fmla="*/ 10029 w 10029"/>
              <a:gd name="connsiteY2" fmla="*/ 10516 h 10516"/>
              <a:gd name="connsiteX3" fmla="*/ 151 w 10029"/>
              <a:gd name="connsiteY3" fmla="*/ 10516 h 10516"/>
              <a:gd name="connsiteX4" fmla="*/ 707 w 10029"/>
              <a:gd name="connsiteY4" fmla="*/ 5371 h 10516"/>
              <a:gd name="connsiteX5" fmla="*/ 3093 w 10029"/>
              <a:gd name="connsiteY5" fmla="*/ 2496 h 10516"/>
              <a:gd name="connsiteX0" fmla="*/ 3089 w 10025"/>
              <a:gd name="connsiteY0" fmla="*/ 2495 h 10515"/>
              <a:gd name="connsiteX1" fmla="*/ 10025 w 10025"/>
              <a:gd name="connsiteY1" fmla="*/ 515 h 10515"/>
              <a:gd name="connsiteX2" fmla="*/ 10025 w 10025"/>
              <a:gd name="connsiteY2" fmla="*/ 10515 h 10515"/>
              <a:gd name="connsiteX3" fmla="*/ 147 w 10025"/>
              <a:gd name="connsiteY3" fmla="*/ 10515 h 10515"/>
              <a:gd name="connsiteX4" fmla="*/ 717 w 10025"/>
              <a:gd name="connsiteY4" fmla="*/ 5317 h 10515"/>
              <a:gd name="connsiteX5" fmla="*/ 3089 w 10025"/>
              <a:gd name="connsiteY5" fmla="*/ 2495 h 10515"/>
              <a:gd name="connsiteX0" fmla="*/ 3089 w 10025"/>
              <a:gd name="connsiteY0" fmla="*/ 2517 h 10537"/>
              <a:gd name="connsiteX1" fmla="*/ 10025 w 10025"/>
              <a:gd name="connsiteY1" fmla="*/ 537 h 10537"/>
              <a:gd name="connsiteX2" fmla="*/ 10025 w 10025"/>
              <a:gd name="connsiteY2" fmla="*/ 10537 h 10537"/>
              <a:gd name="connsiteX3" fmla="*/ 147 w 10025"/>
              <a:gd name="connsiteY3" fmla="*/ 10537 h 10537"/>
              <a:gd name="connsiteX4" fmla="*/ 717 w 10025"/>
              <a:gd name="connsiteY4" fmla="*/ 5339 h 10537"/>
              <a:gd name="connsiteX5" fmla="*/ 3089 w 10025"/>
              <a:gd name="connsiteY5" fmla="*/ 2517 h 10537"/>
              <a:gd name="connsiteX0" fmla="*/ 3089 w 10025"/>
              <a:gd name="connsiteY0" fmla="*/ 2517 h 10537"/>
              <a:gd name="connsiteX1" fmla="*/ 10025 w 10025"/>
              <a:gd name="connsiteY1" fmla="*/ 537 h 10537"/>
              <a:gd name="connsiteX2" fmla="*/ 10025 w 10025"/>
              <a:gd name="connsiteY2" fmla="*/ 10537 h 10537"/>
              <a:gd name="connsiteX3" fmla="*/ 147 w 10025"/>
              <a:gd name="connsiteY3" fmla="*/ 10537 h 10537"/>
              <a:gd name="connsiteX4" fmla="*/ 717 w 10025"/>
              <a:gd name="connsiteY4" fmla="*/ 5339 h 10537"/>
              <a:gd name="connsiteX5" fmla="*/ 3089 w 10025"/>
              <a:gd name="connsiteY5" fmla="*/ 2517 h 10537"/>
              <a:gd name="connsiteX0" fmla="*/ 3089 w 10025"/>
              <a:gd name="connsiteY0" fmla="*/ 1981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089 w 10025"/>
              <a:gd name="connsiteY5" fmla="*/ 1981 h 10001"/>
              <a:gd name="connsiteX0" fmla="*/ 3247 w 10025"/>
              <a:gd name="connsiteY0" fmla="*/ 1837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37 h 10001"/>
              <a:gd name="connsiteX0" fmla="*/ 3247 w 10025"/>
              <a:gd name="connsiteY0" fmla="*/ 1837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37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7 w 10025"/>
              <a:gd name="connsiteY0" fmla="*/ 1856 h 10001"/>
              <a:gd name="connsiteX1" fmla="*/ 10025 w 10025"/>
              <a:gd name="connsiteY1" fmla="*/ 1 h 10001"/>
              <a:gd name="connsiteX2" fmla="*/ 10025 w 10025"/>
              <a:gd name="connsiteY2" fmla="*/ 10001 h 10001"/>
              <a:gd name="connsiteX3" fmla="*/ 147 w 10025"/>
              <a:gd name="connsiteY3" fmla="*/ 10001 h 10001"/>
              <a:gd name="connsiteX4" fmla="*/ 717 w 10025"/>
              <a:gd name="connsiteY4" fmla="*/ 4803 h 10001"/>
              <a:gd name="connsiteX5" fmla="*/ 3247 w 10025"/>
              <a:gd name="connsiteY5" fmla="*/ 1856 h 10001"/>
              <a:gd name="connsiteX0" fmla="*/ 3249 w 10027"/>
              <a:gd name="connsiteY0" fmla="*/ 1856 h 10001"/>
              <a:gd name="connsiteX1" fmla="*/ 10027 w 10027"/>
              <a:gd name="connsiteY1" fmla="*/ 1 h 10001"/>
              <a:gd name="connsiteX2" fmla="*/ 10027 w 10027"/>
              <a:gd name="connsiteY2" fmla="*/ 10001 h 10001"/>
              <a:gd name="connsiteX3" fmla="*/ 149 w 10027"/>
              <a:gd name="connsiteY3" fmla="*/ 10001 h 10001"/>
              <a:gd name="connsiteX4" fmla="*/ 719 w 10027"/>
              <a:gd name="connsiteY4" fmla="*/ 4803 h 10001"/>
              <a:gd name="connsiteX5" fmla="*/ 3249 w 10027"/>
              <a:gd name="connsiteY5" fmla="*/ 1856 h 10001"/>
              <a:gd name="connsiteX0" fmla="*/ 3236 w 10014"/>
              <a:gd name="connsiteY0" fmla="*/ 1856 h 10001"/>
              <a:gd name="connsiteX1" fmla="*/ 10014 w 10014"/>
              <a:gd name="connsiteY1" fmla="*/ 1 h 10001"/>
              <a:gd name="connsiteX2" fmla="*/ 10014 w 10014"/>
              <a:gd name="connsiteY2" fmla="*/ 10001 h 10001"/>
              <a:gd name="connsiteX3" fmla="*/ 136 w 10014"/>
              <a:gd name="connsiteY3" fmla="*/ 10001 h 10001"/>
              <a:gd name="connsiteX4" fmla="*/ 706 w 10014"/>
              <a:gd name="connsiteY4" fmla="*/ 4803 h 10001"/>
              <a:gd name="connsiteX5" fmla="*/ 3236 w 10014"/>
              <a:gd name="connsiteY5" fmla="*/ 1856 h 10001"/>
              <a:gd name="connsiteX0" fmla="*/ 3236 w 10014"/>
              <a:gd name="connsiteY0" fmla="*/ 1856 h 10001"/>
              <a:gd name="connsiteX1" fmla="*/ 10014 w 10014"/>
              <a:gd name="connsiteY1" fmla="*/ 1 h 10001"/>
              <a:gd name="connsiteX2" fmla="*/ 10014 w 10014"/>
              <a:gd name="connsiteY2" fmla="*/ 10001 h 10001"/>
              <a:gd name="connsiteX3" fmla="*/ 136 w 10014"/>
              <a:gd name="connsiteY3" fmla="*/ 10001 h 10001"/>
              <a:gd name="connsiteX4" fmla="*/ 706 w 10014"/>
              <a:gd name="connsiteY4" fmla="*/ 4803 h 10001"/>
              <a:gd name="connsiteX5" fmla="*/ 3236 w 10014"/>
              <a:gd name="connsiteY5" fmla="*/ 1856 h 10001"/>
              <a:gd name="connsiteX0" fmla="*/ 3236 w 10014"/>
              <a:gd name="connsiteY0" fmla="*/ 2470 h 10615"/>
              <a:gd name="connsiteX1" fmla="*/ 6325 w 10014"/>
              <a:gd name="connsiteY1" fmla="*/ 1233 h 10615"/>
              <a:gd name="connsiteX2" fmla="*/ 10014 w 10014"/>
              <a:gd name="connsiteY2" fmla="*/ 615 h 10615"/>
              <a:gd name="connsiteX3" fmla="*/ 10014 w 10014"/>
              <a:gd name="connsiteY3" fmla="*/ 10615 h 10615"/>
              <a:gd name="connsiteX4" fmla="*/ 136 w 10014"/>
              <a:gd name="connsiteY4" fmla="*/ 10615 h 10615"/>
              <a:gd name="connsiteX5" fmla="*/ 706 w 10014"/>
              <a:gd name="connsiteY5" fmla="*/ 5417 h 10615"/>
              <a:gd name="connsiteX6" fmla="*/ 3236 w 10014"/>
              <a:gd name="connsiteY6" fmla="*/ 2470 h 10615"/>
              <a:gd name="connsiteX0" fmla="*/ 3236 w 10014"/>
              <a:gd name="connsiteY0" fmla="*/ 2470 h 10615"/>
              <a:gd name="connsiteX1" fmla="*/ 6325 w 10014"/>
              <a:gd name="connsiteY1" fmla="*/ 1233 h 10615"/>
              <a:gd name="connsiteX2" fmla="*/ 10014 w 10014"/>
              <a:gd name="connsiteY2" fmla="*/ 615 h 10615"/>
              <a:gd name="connsiteX3" fmla="*/ 10014 w 10014"/>
              <a:gd name="connsiteY3" fmla="*/ 10615 h 10615"/>
              <a:gd name="connsiteX4" fmla="*/ 136 w 10014"/>
              <a:gd name="connsiteY4" fmla="*/ 10615 h 10615"/>
              <a:gd name="connsiteX5" fmla="*/ 706 w 10014"/>
              <a:gd name="connsiteY5" fmla="*/ 5417 h 10615"/>
              <a:gd name="connsiteX6" fmla="*/ 3236 w 10014"/>
              <a:gd name="connsiteY6" fmla="*/ 2470 h 10615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89 h 10634"/>
              <a:gd name="connsiteX1" fmla="*/ 6277 w 10014"/>
              <a:gd name="connsiteY1" fmla="*/ 1159 h 10634"/>
              <a:gd name="connsiteX2" fmla="*/ 10014 w 10014"/>
              <a:gd name="connsiteY2" fmla="*/ 634 h 10634"/>
              <a:gd name="connsiteX3" fmla="*/ 10014 w 10014"/>
              <a:gd name="connsiteY3" fmla="*/ 10634 h 10634"/>
              <a:gd name="connsiteX4" fmla="*/ 136 w 10014"/>
              <a:gd name="connsiteY4" fmla="*/ 10634 h 10634"/>
              <a:gd name="connsiteX5" fmla="*/ 706 w 10014"/>
              <a:gd name="connsiteY5" fmla="*/ 5436 h 10634"/>
              <a:gd name="connsiteX6" fmla="*/ 3236 w 10014"/>
              <a:gd name="connsiteY6" fmla="*/ 2489 h 10634"/>
              <a:gd name="connsiteX0" fmla="*/ 3236 w 10014"/>
              <a:gd name="connsiteY0" fmla="*/ 2444 h 10589"/>
              <a:gd name="connsiteX1" fmla="*/ 6277 w 10014"/>
              <a:gd name="connsiteY1" fmla="*/ 1114 h 10589"/>
              <a:gd name="connsiteX2" fmla="*/ 10014 w 10014"/>
              <a:gd name="connsiteY2" fmla="*/ 589 h 10589"/>
              <a:gd name="connsiteX3" fmla="*/ 10014 w 10014"/>
              <a:gd name="connsiteY3" fmla="*/ 10589 h 10589"/>
              <a:gd name="connsiteX4" fmla="*/ 136 w 10014"/>
              <a:gd name="connsiteY4" fmla="*/ 10589 h 10589"/>
              <a:gd name="connsiteX5" fmla="*/ 706 w 10014"/>
              <a:gd name="connsiteY5" fmla="*/ 5391 h 10589"/>
              <a:gd name="connsiteX6" fmla="*/ 3236 w 10014"/>
              <a:gd name="connsiteY6" fmla="*/ 2444 h 10589"/>
              <a:gd name="connsiteX0" fmla="*/ 3236 w 10014"/>
              <a:gd name="connsiteY0" fmla="*/ 1855 h 10000"/>
              <a:gd name="connsiteX1" fmla="*/ 6277 w 10014"/>
              <a:gd name="connsiteY1" fmla="*/ 525 h 10000"/>
              <a:gd name="connsiteX2" fmla="*/ 10014 w 10014"/>
              <a:gd name="connsiteY2" fmla="*/ 0 h 10000"/>
              <a:gd name="connsiteX3" fmla="*/ 10014 w 10014"/>
              <a:gd name="connsiteY3" fmla="*/ 10000 h 10000"/>
              <a:gd name="connsiteX4" fmla="*/ 136 w 10014"/>
              <a:gd name="connsiteY4" fmla="*/ 10000 h 10000"/>
              <a:gd name="connsiteX5" fmla="*/ 706 w 10014"/>
              <a:gd name="connsiteY5" fmla="*/ 4802 h 10000"/>
              <a:gd name="connsiteX6" fmla="*/ 3236 w 10014"/>
              <a:gd name="connsiteY6" fmla="*/ 1855 h 10000"/>
              <a:gd name="connsiteX0" fmla="*/ 3236 w 10014"/>
              <a:gd name="connsiteY0" fmla="*/ 1855 h 10000"/>
              <a:gd name="connsiteX1" fmla="*/ 6277 w 10014"/>
              <a:gd name="connsiteY1" fmla="*/ 525 h 10000"/>
              <a:gd name="connsiteX2" fmla="*/ 10014 w 10014"/>
              <a:gd name="connsiteY2" fmla="*/ 0 h 10000"/>
              <a:gd name="connsiteX3" fmla="*/ 10014 w 10014"/>
              <a:gd name="connsiteY3" fmla="*/ 10000 h 10000"/>
              <a:gd name="connsiteX4" fmla="*/ 136 w 10014"/>
              <a:gd name="connsiteY4" fmla="*/ 10000 h 10000"/>
              <a:gd name="connsiteX5" fmla="*/ 706 w 10014"/>
              <a:gd name="connsiteY5" fmla="*/ 4802 h 10000"/>
              <a:gd name="connsiteX6" fmla="*/ 3236 w 10014"/>
              <a:gd name="connsiteY6" fmla="*/ 1855 h 10000"/>
              <a:gd name="connsiteX0" fmla="*/ 3236 w 10014"/>
              <a:gd name="connsiteY0" fmla="*/ 1855 h 10000"/>
              <a:gd name="connsiteX1" fmla="*/ 6277 w 10014"/>
              <a:gd name="connsiteY1" fmla="*/ 525 h 10000"/>
              <a:gd name="connsiteX2" fmla="*/ 10014 w 10014"/>
              <a:gd name="connsiteY2" fmla="*/ 0 h 10000"/>
              <a:gd name="connsiteX3" fmla="*/ 10014 w 10014"/>
              <a:gd name="connsiteY3" fmla="*/ 10000 h 10000"/>
              <a:gd name="connsiteX4" fmla="*/ 136 w 10014"/>
              <a:gd name="connsiteY4" fmla="*/ 10000 h 10000"/>
              <a:gd name="connsiteX5" fmla="*/ 706 w 10014"/>
              <a:gd name="connsiteY5" fmla="*/ 4802 h 10000"/>
              <a:gd name="connsiteX6" fmla="*/ 3236 w 10014"/>
              <a:gd name="connsiteY6" fmla="*/ 1855 h 10000"/>
              <a:gd name="connsiteX0" fmla="*/ 3236 w 10014"/>
              <a:gd name="connsiteY0" fmla="*/ 1855 h 10000"/>
              <a:gd name="connsiteX1" fmla="*/ 6277 w 10014"/>
              <a:gd name="connsiteY1" fmla="*/ 525 h 10000"/>
              <a:gd name="connsiteX2" fmla="*/ 10014 w 10014"/>
              <a:gd name="connsiteY2" fmla="*/ 0 h 10000"/>
              <a:gd name="connsiteX3" fmla="*/ 10014 w 10014"/>
              <a:gd name="connsiteY3" fmla="*/ 10000 h 10000"/>
              <a:gd name="connsiteX4" fmla="*/ 136 w 10014"/>
              <a:gd name="connsiteY4" fmla="*/ 10000 h 10000"/>
              <a:gd name="connsiteX5" fmla="*/ 706 w 10014"/>
              <a:gd name="connsiteY5" fmla="*/ 4802 h 10000"/>
              <a:gd name="connsiteX6" fmla="*/ 3236 w 10014"/>
              <a:gd name="connsiteY6" fmla="*/ 185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14" h="10000">
                <a:moveTo>
                  <a:pt x="3236" y="1855"/>
                </a:moveTo>
                <a:cubicBezTo>
                  <a:pt x="4160" y="1207"/>
                  <a:pt x="5534" y="703"/>
                  <a:pt x="6277" y="525"/>
                </a:cubicBezTo>
                <a:cubicBezTo>
                  <a:pt x="6809" y="390"/>
                  <a:pt x="7760" y="145"/>
                  <a:pt x="10014" y="0"/>
                </a:cubicBezTo>
                <a:lnTo>
                  <a:pt x="10014" y="10000"/>
                </a:lnTo>
                <a:lnTo>
                  <a:pt x="136" y="10000"/>
                </a:lnTo>
                <a:cubicBezTo>
                  <a:pt x="-113" y="7921"/>
                  <a:pt x="-70" y="6731"/>
                  <a:pt x="706" y="4802"/>
                </a:cubicBezTo>
                <a:cubicBezTo>
                  <a:pt x="1277" y="3701"/>
                  <a:pt x="1733" y="2930"/>
                  <a:pt x="3236" y="1855"/>
                </a:cubicBezTo>
                <a:close/>
              </a:path>
            </a:pathLst>
          </a:custGeom>
          <a:solidFill>
            <a:schemeClr val="accent3">
              <a:alpha val="90000"/>
            </a:schemeClr>
          </a:solidFill>
        </p:spPr>
        <p:txBody>
          <a:bodyPr lIns="576000" tIns="2088000" rIns="900000" anchor="t" anchorCtr="0"/>
          <a:lstStyle>
            <a:lvl1pPr marL="180000" indent="-180000">
              <a:lnSpc>
                <a:spcPts val="2800"/>
              </a:lnSpc>
              <a:defRPr b="1" cap="none" baseline="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590028" y="4504760"/>
            <a:ext cx="3297071" cy="540060"/>
          </a:xfrm>
        </p:spPr>
        <p:txBody>
          <a:bodyPr/>
          <a:lstStyle>
            <a:lvl1pPr>
              <a:lnSpc>
                <a:spcPts val="2000"/>
              </a:lnSpc>
              <a:spcAft>
                <a:spcPts val="0"/>
              </a:spcAft>
              <a:defRPr sz="16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791" y="6193353"/>
            <a:ext cx="1719074" cy="283465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8564344" y="6508145"/>
            <a:ext cx="5796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7609092" y="1389713"/>
            <a:ext cx="2498533" cy="229889"/>
          </a:xfrm>
        </p:spPr>
        <p:txBody>
          <a:bodyPr anchor="ctr"/>
          <a:lstStyle>
            <a:lvl1pPr algn="r">
              <a:lnSpc>
                <a:spcPts val="1100"/>
              </a:lnSpc>
              <a:spcAft>
                <a:spcPts val="0"/>
              </a:spcAft>
              <a:defRPr sz="900" b="0">
                <a:solidFill>
                  <a:schemeClr val="bg1"/>
                </a:solidFill>
              </a:defRPr>
            </a:lvl1pPr>
            <a:lvl2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2pPr>
            <a:lvl3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spcAft>
                <a:spcPts val="0"/>
              </a:spcAft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4707016" y="0"/>
            <a:ext cx="4436984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en-AU"/>
              <a:t>Click in the middle icon </a:t>
            </a:r>
            <a:br>
              <a:rPr lang="en-AU"/>
            </a:br>
            <a:r>
              <a:rPr lang="en-AU"/>
              <a:t>to insert picture. </a:t>
            </a:r>
            <a:br>
              <a:rPr lang="en-AU"/>
            </a:br>
            <a:r>
              <a:rPr lang="en-AU"/>
              <a:t>Then right click and send to </a:t>
            </a:r>
            <a:br>
              <a:rPr lang="en-AU"/>
            </a:br>
            <a:r>
              <a:rPr lang="en-AU"/>
              <a:t>back to see all the elements.</a:t>
            </a:r>
          </a:p>
        </p:txBody>
      </p:sp>
    </p:spTree>
    <p:extLst>
      <p:ext uri="{BB962C8B-B14F-4D97-AF65-F5344CB8AC3E}">
        <p14:creationId xmlns:p14="http://schemas.microsoft.com/office/powerpoint/2010/main" val="367505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230" y="413665"/>
            <a:ext cx="8310709" cy="576236"/>
          </a:xfrm>
          <a:prstGeom prst="rect">
            <a:avLst/>
          </a:prstGeom>
          <a:solidFill>
            <a:schemeClr val="accent1"/>
          </a:solidFill>
        </p:spPr>
        <p:txBody>
          <a:bodyPr vert="horz" lIns="126000" tIns="0" rIns="0" bIns="0" rtlCol="0" anchor="ctr">
            <a:noAutofit/>
          </a:bodyPr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350" y="1390417"/>
            <a:ext cx="8172957" cy="45072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4345" y="6283820"/>
            <a:ext cx="579600" cy="216000"/>
          </a:xfrm>
          <a:prstGeom prst="rect">
            <a:avLst/>
          </a:prstGeom>
          <a:effectLst/>
        </p:spPr>
        <p:txBody>
          <a:bodyPr vert="horz" lIns="0" tIns="0" rIns="0" bIns="0" rtlCol="0" anchor="ctr"/>
          <a:lstStyle>
            <a:lvl1pPr algn="l">
              <a:lnSpc>
                <a:spcPts val="1440"/>
              </a:lnSpc>
              <a:defRPr lang="en-AU" sz="1200" b="1" smtClean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fld id="{CE1B70CE-F4BC-4B6F-A663-B479B5E51611}" type="slidenum">
              <a:rPr lang="en-AU" smtClean="0"/>
              <a:pPr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8564344" y="6508145"/>
            <a:ext cx="579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791" y="6193353"/>
            <a:ext cx="1719075" cy="28346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345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67" r:id="rId4"/>
    <p:sldLayoutId id="2147483660" r:id="rId5"/>
    <p:sldLayoutId id="2147483665" r:id="rId6"/>
    <p:sldLayoutId id="2147483668" r:id="rId7"/>
    <p:sldLayoutId id="2147483661" r:id="rId8"/>
    <p:sldLayoutId id="2147483666" r:id="rId9"/>
    <p:sldLayoutId id="2147483650" r:id="rId10"/>
    <p:sldLayoutId id="2147483658" r:id="rId11"/>
    <p:sldLayoutId id="2147483657" r:id="rId12"/>
    <p:sldLayoutId id="2147483664" r:id="rId13"/>
    <p:sldLayoutId id="2147483659" r:id="rId14"/>
    <p:sldLayoutId id="2147483654" r:id="rId15"/>
    <p:sldLayoutId id="2147483655" r:id="rId16"/>
  </p:sldLayoutIdLst>
  <p:hf hdr="0" ftr="0" dt="0"/>
  <p:txStyles>
    <p:titleStyle>
      <a:lvl1pPr algn="l" defTabSz="914400" rtl="0" eaLnBrk="1" latinLnBrk="0" hangingPunct="1">
        <a:lnSpc>
          <a:spcPts val="2600"/>
        </a:lnSpc>
        <a:spcBef>
          <a:spcPct val="0"/>
        </a:spcBef>
        <a:buNone/>
        <a:defRPr sz="2400" b="1" kern="1200" cap="all" baseline="0">
          <a:solidFill>
            <a:schemeClr val="bg1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1134"/>
        </a:spcAft>
        <a:buFont typeface="Arial" pitchFamily="34" charset="0"/>
        <a:buNone/>
        <a:defRPr sz="2000" b="1" kern="1200" baseline="0">
          <a:solidFill>
            <a:schemeClr val="accent4"/>
          </a:solidFill>
          <a:latin typeface="+mn-lt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ts val="2200"/>
        </a:lnSpc>
        <a:spcBef>
          <a:spcPts val="0"/>
        </a:spcBef>
        <a:spcAft>
          <a:spcPts val="1134"/>
        </a:spcAft>
        <a:buFont typeface="Arial" pitchFamily="34" charset="0"/>
        <a:buNone/>
        <a:defRPr sz="1800" b="1" kern="1200">
          <a:solidFill>
            <a:schemeClr val="tx2"/>
          </a:solidFill>
          <a:latin typeface="+mn-lt"/>
          <a:ea typeface="+mn-ea"/>
          <a:cs typeface="Arial" pitchFamily="34" charset="0"/>
        </a:defRPr>
      </a:lvl2pPr>
      <a:lvl3pPr marL="0" indent="0" algn="l" defTabSz="914400" rtl="0" eaLnBrk="1" latinLnBrk="0" hangingPunct="1">
        <a:lnSpc>
          <a:spcPts val="2000"/>
        </a:lnSpc>
        <a:spcBef>
          <a:spcPts val="0"/>
        </a:spcBef>
        <a:spcAft>
          <a:spcPts val="1134"/>
        </a:spcAft>
        <a:buFont typeface="Arial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Arial" pitchFamily="34" charset="0"/>
        </a:defRPr>
      </a:lvl3pPr>
      <a:lvl4pPr marL="180000" indent="-180000" algn="l" defTabSz="914400" rtl="0" eaLnBrk="1" latinLnBrk="0" hangingPunct="1">
        <a:lnSpc>
          <a:spcPts val="2000"/>
        </a:lnSpc>
        <a:spcBef>
          <a:spcPts val="0"/>
        </a:spcBef>
        <a:spcAft>
          <a:spcPts val="1134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396000" indent="-180000" algn="l" defTabSz="914400" rtl="0" eaLnBrk="1" latinLnBrk="0" hangingPunct="1">
        <a:lnSpc>
          <a:spcPts val="2000"/>
        </a:lnSpc>
        <a:spcBef>
          <a:spcPts val="0"/>
        </a:spcBef>
        <a:spcAft>
          <a:spcPts val="1134"/>
        </a:spcAft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Arial" pitchFamily="34" charset="0"/>
        </a:defRPr>
      </a:lvl5pPr>
      <a:lvl6pPr marL="612000" indent="-180000" algn="l" defTabSz="914400" rtl="0" eaLnBrk="1" latinLnBrk="0" hangingPunct="1">
        <a:lnSpc>
          <a:spcPts val="2000"/>
        </a:lnSpc>
        <a:spcBef>
          <a:spcPts val="0"/>
        </a:spcBef>
        <a:spcAft>
          <a:spcPts val="1134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Arial" pitchFamily="34" charset="0"/>
        </a:defRPr>
      </a:lvl6pPr>
      <a:lvl7pPr marL="828000" indent="-180000" algn="l" defTabSz="914400" rtl="0" eaLnBrk="1" latinLnBrk="0" hangingPunct="1">
        <a:lnSpc>
          <a:spcPts val="2000"/>
        </a:lnSpc>
        <a:spcBef>
          <a:spcPts val="0"/>
        </a:spcBef>
        <a:spcAft>
          <a:spcPts val="1134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Arial" pitchFamily="34" charset="0"/>
        </a:defRPr>
      </a:lvl7pPr>
      <a:lvl8pPr marL="828000" indent="-180000" algn="l" defTabSz="914400" rtl="0" eaLnBrk="1" latinLnBrk="0" hangingPunct="1">
        <a:lnSpc>
          <a:spcPts val="2000"/>
        </a:lnSpc>
        <a:spcBef>
          <a:spcPts val="0"/>
        </a:spcBef>
        <a:spcAft>
          <a:spcPts val="1134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Arial" pitchFamily="34" charset="0"/>
        </a:defRPr>
      </a:lvl8pPr>
      <a:lvl9pPr marL="828000" indent="-180000" algn="l" defTabSz="914400" rtl="0" eaLnBrk="1" latinLnBrk="0" hangingPunct="1">
        <a:lnSpc>
          <a:spcPts val="2000"/>
        </a:lnSpc>
        <a:spcBef>
          <a:spcPts val="0"/>
        </a:spcBef>
        <a:spcAft>
          <a:spcPts val="1134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FB8F0F-67CC-41EA-80AD-D2B21BEA2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74CE1-17C8-4A35-ADA9-3A7354A6E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3AD8F-D02C-4816-ABDD-B012C572F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540C5-5652-4B87-9DA9-4399B4338B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CC862-497C-4E6A-8A5F-14D3C805ACE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192396-3D47-4D95-9C51-EEC2ABA47B0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0" y="6352882"/>
            <a:ext cx="821436" cy="36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1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12" Type="http://schemas.openxmlformats.org/officeDocument/2006/relationships/image" Target="../media/image8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6.jpeg"/><Relationship Id="rId11" Type="http://schemas.openxmlformats.org/officeDocument/2006/relationships/image" Target="../media/image21.pn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0" b="40"/>
          <a:stretch>
            <a:fillRect/>
          </a:stretch>
        </p:blipFill>
        <p:spPr/>
      </p:pic>
      <p:sp>
        <p:nvSpPr>
          <p:cNvPr id="8" name="Rectangle 7"/>
          <p:cNvSpPr/>
          <p:nvPr/>
        </p:nvSpPr>
        <p:spPr>
          <a:xfrm>
            <a:off x="2290557" y="26601"/>
            <a:ext cx="3424443" cy="5454648"/>
          </a:xfrm>
          <a:prstGeom prst="rect">
            <a:avLst/>
          </a:prstGeom>
          <a:gradFill flip="none" rotWithShape="1">
            <a:gsLst>
              <a:gs pos="50000">
                <a:srgbClr val="161414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30" y="2"/>
            <a:ext cx="5932870" cy="6221566"/>
          </a:xfrm>
        </p:spPr>
        <p:txBody>
          <a:bodyPr/>
          <a:lstStyle/>
          <a:p>
            <a:pPr marR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en-AU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04800" y="3429000"/>
            <a:ext cx="5169725" cy="1229417"/>
          </a:xfrm>
        </p:spPr>
        <p:txBody>
          <a:bodyPr/>
          <a:lstStyle/>
          <a:p>
            <a:r>
              <a:rPr lang="en-AU" sz="1600" dirty="0" err="1"/>
              <a:t>Người</a:t>
            </a:r>
            <a:r>
              <a:rPr lang="en-AU" sz="1600" dirty="0"/>
              <a:t> tr</a:t>
            </a:r>
            <a:r>
              <a:rPr lang="vi-VN" sz="1600" dirty="0"/>
              <a:t>ì</a:t>
            </a:r>
            <a:r>
              <a:rPr lang="en-AU" sz="1600" dirty="0" err="1"/>
              <a:t>nh</a:t>
            </a:r>
            <a:r>
              <a:rPr lang="en-AU" sz="1600" dirty="0"/>
              <a:t> </a:t>
            </a:r>
            <a:r>
              <a:rPr lang="en-AU" sz="1600" dirty="0" err="1"/>
              <a:t>bày</a:t>
            </a:r>
            <a:r>
              <a:rPr lang="en-AU" sz="1600" dirty="0"/>
              <a:t>:</a:t>
            </a:r>
          </a:p>
          <a:p>
            <a:r>
              <a:rPr lang="en-US" sz="1600" dirty="0"/>
              <a:t>BSCKI. </a:t>
            </a:r>
            <a:r>
              <a:rPr lang="en-US" sz="1600" dirty="0" err="1"/>
              <a:t>Đinh</a:t>
            </a:r>
            <a:r>
              <a:rPr lang="en-US" sz="1600" dirty="0"/>
              <a:t> </a:t>
            </a:r>
            <a:r>
              <a:rPr lang="en-US" sz="1600" dirty="0" err="1"/>
              <a:t>Thị</a:t>
            </a:r>
            <a:r>
              <a:rPr lang="en-US" sz="1600" dirty="0"/>
              <a:t> Minh </a:t>
            </a:r>
            <a:r>
              <a:rPr lang="en-US" sz="1600" dirty="0" err="1"/>
              <a:t>Thùy</a:t>
            </a:r>
            <a:r>
              <a:rPr lang="en-US" sz="1600" dirty="0"/>
              <a:t>, </a:t>
            </a:r>
            <a:r>
              <a:rPr lang="en-US" sz="1600" dirty="0" err="1"/>
              <a:t>Phòng</a:t>
            </a:r>
            <a:r>
              <a:rPr lang="en-US" sz="1600" dirty="0"/>
              <a:t> </a:t>
            </a:r>
            <a:r>
              <a:rPr lang="en-US" sz="1600" dirty="0" err="1"/>
              <a:t>Nghiệp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Y, </a:t>
            </a:r>
            <a:r>
              <a:rPr lang="en-US" sz="1600" dirty="0" err="1"/>
              <a:t>Sở</a:t>
            </a:r>
            <a:r>
              <a:rPr lang="en-US" sz="1600" dirty="0"/>
              <a:t> Y </a:t>
            </a:r>
            <a:r>
              <a:rPr lang="en-US" sz="1600" dirty="0" err="1"/>
              <a:t>tế</a:t>
            </a:r>
            <a:r>
              <a:rPr lang="en-US" sz="1600" dirty="0"/>
              <a:t> </a:t>
            </a:r>
            <a:r>
              <a:rPr lang="en-US" sz="1600" dirty="0" err="1"/>
              <a:t>thành</a:t>
            </a:r>
            <a:r>
              <a:rPr lang="en-US" sz="1600" dirty="0"/>
              <a:t> </a:t>
            </a:r>
            <a:r>
              <a:rPr lang="en-US" sz="1600" dirty="0" err="1"/>
              <a:t>phố</a:t>
            </a:r>
            <a:r>
              <a:rPr lang="en-US" sz="1600" dirty="0"/>
              <a:t> </a:t>
            </a:r>
            <a:r>
              <a:rPr lang="en-US" sz="1600" dirty="0" err="1"/>
              <a:t>Đà</a:t>
            </a:r>
            <a:r>
              <a:rPr lang="en-US" sz="1600" dirty="0"/>
              <a:t> </a:t>
            </a:r>
            <a:r>
              <a:rPr lang="en-US" sz="1600" dirty="0" err="1"/>
              <a:t>Nẵng</a:t>
            </a:r>
            <a:endParaRPr lang="en-US" sz="1600" dirty="0"/>
          </a:p>
          <a:p>
            <a:r>
              <a:rPr lang="en-US" sz="1600" dirty="0" err="1"/>
              <a:t>Hà</a:t>
            </a:r>
            <a:r>
              <a:rPr lang="en-US" sz="1600" dirty="0"/>
              <a:t> </a:t>
            </a:r>
            <a:r>
              <a:rPr lang="en-US" sz="1600" dirty="0" err="1"/>
              <a:t>Nội</a:t>
            </a:r>
            <a:r>
              <a:rPr lang="en-US" sz="1600" dirty="0"/>
              <a:t>, </a:t>
            </a:r>
            <a:r>
              <a:rPr lang="en-US" sz="1600" dirty="0" err="1"/>
              <a:t>ngày</a:t>
            </a:r>
            <a:r>
              <a:rPr lang="en-US" sz="1600" dirty="0"/>
              <a:t> 16 </a:t>
            </a:r>
            <a:r>
              <a:rPr lang="en-US" sz="1600" dirty="0" err="1"/>
              <a:t>tháng</a:t>
            </a:r>
            <a:r>
              <a:rPr lang="en-US" sz="1600" dirty="0"/>
              <a:t> 6 </a:t>
            </a:r>
            <a:r>
              <a:rPr lang="en-US" sz="1600" dirty="0" err="1"/>
              <a:t>năm</a:t>
            </a:r>
            <a:r>
              <a:rPr lang="en-US" sz="1600" dirty="0"/>
              <a:t> 2023</a:t>
            </a:r>
          </a:p>
          <a:p>
            <a:endParaRPr lang="en-AU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356326AE-D45E-413C-8760-22719A5EE4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2610" y="5899594"/>
            <a:ext cx="1588077" cy="720090"/>
          </a:xfrm>
          <a:prstGeom prst="rect">
            <a:avLst/>
          </a:prstGeom>
          <a:noFill/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B008C34-5719-444D-A7CE-FDACF783C8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7FF430-E4DD-9490-1D98-7097ABAD7FA2}"/>
              </a:ext>
            </a:extLst>
          </p:cNvPr>
          <p:cNvSpPr txBox="1"/>
          <p:nvPr/>
        </p:nvSpPr>
        <p:spPr>
          <a:xfrm>
            <a:off x="30480" y="1143930"/>
            <a:ext cx="6598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Mô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hình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tầm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soát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và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phát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hiện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sớm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bệnh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V</a:t>
            </a:r>
            <a:r>
              <a:rPr lang="vi-VN" sz="3200" b="1" dirty="0">
                <a:solidFill>
                  <a:schemeClr val="bg1">
                    <a:lumMod val="95000"/>
                  </a:schemeClr>
                </a:solidFill>
              </a:rPr>
              <a:t>õng mạc Đái tháo đường (V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MĐTĐ</a:t>
            </a:r>
            <a:r>
              <a:rPr lang="vi-VN" sz="3200" b="1" dirty="0">
                <a:solidFill>
                  <a:schemeClr val="bg1">
                    <a:lumMod val="95000"/>
                  </a:schemeClr>
                </a:solidFill>
              </a:rPr>
              <a:t>)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tại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cộng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đồng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tại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Đà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Nẵng</a:t>
            </a:r>
            <a:endParaRPr lang="en-US" sz="3200" b="1" dirty="0"/>
          </a:p>
        </p:txBody>
      </p:sp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5867400"/>
            <a:ext cx="1279642" cy="8271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389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AC7716CC-FD49-FFFB-FB7C-EB119BF9A0EB}"/>
              </a:ext>
            </a:extLst>
          </p:cNvPr>
          <p:cNvGrpSpPr/>
          <p:nvPr/>
        </p:nvGrpSpPr>
        <p:grpSpPr>
          <a:xfrm>
            <a:off x="280376" y="683899"/>
            <a:ext cx="8505689" cy="5487056"/>
            <a:chOff x="439023" y="1057322"/>
            <a:chExt cx="8505689" cy="5487056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B303941-A1A0-90DD-8F3C-894B7AE097E8}"/>
                </a:ext>
              </a:extLst>
            </p:cNvPr>
            <p:cNvSpPr/>
            <p:nvPr/>
          </p:nvSpPr>
          <p:spPr>
            <a:xfrm>
              <a:off x="439023" y="1057322"/>
              <a:ext cx="4116475" cy="5442498"/>
            </a:xfrm>
            <a:custGeom>
              <a:avLst/>
              <a:gdLst>
                <a:gd name="connsiteX0" fmla="*/ 0 w 4116475"/>
                <a:gd name="connsiteY0" fmla="*/ 411648 h 5159076"/>
                <a:gd name="connsiteX1" fmla="*/ 411648 w 4116475"/>
                <a:gd name="connsiteY1" fmla="*/ 0 h 5159076"/>
                <a:gd name="connsiteX2" fmla="*/ 3704828 w 4116475"/>
                <a:gd name="connsiteY2" fmla="*/ 0 h 5159076"/>
                <a:gd name="connsiteX3" fmla="*/ 4116476 w 4116475"/>
                <a:gd name="connsiteY3" fmla="*/ 411648 h 5159076"/>
                <a:gd name="connsiteX4" fmla="*/ 4116475 w 4116475"/>
                <a:gd name="connsiteY4" fmla="*/ 4747429 h 5159076"/>
                <a:gd name="connsiteX5" fmla="*/ 3704827 w 4116475"/>
                <a:gd name="connsiteY5" fmla="*/ 5159077 h 5159076"/>
                <a:gd name="connsiteX6" fmla="*/ 411648 w 4116475"/>
                <a:gd name="connsiteY6" fmla="*/ 5159076 h 5159076"/>
                <a:gd name="connsiteX7" fmla="*/ 0 w 4116475"/>
                <a:gd name="connsiteY7" fmla="*/ 4747428 h 5159076"/>
                <a:gd name="connsiteX8" fmla="*/ 0 w 4116475"/>
                <a:gd name="connsiteY8" fmla="*/ 411648 h 5159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16475" h="5159076">
                  <a:moveTo>
                    <a:pt x="0" y="411648"/>
                  </a:moveTo>
                  <a:cubicBezTo>
                    <a:pt x="0" y="184301"/>
                    <a:pt x="184301" y="0"/>
                    <a:pt x="411648" y="0"/>
                  </a:cubicBezTo>
                  <a:lnTo>
                    <a:pt x="3704828" y="0"/>
                  </a:lnTo>
                  <a:cubicBezTo>
                    <a:pt x="3932175" y="0"/>
                    <a:pt x="4116476" y="184301"/>
                    <a:pt x="4116476" y="411648"/>
                  </a:cubicBezTo>
                  <a:cubicBezTo>
                    <a:pt x="4116476" y="1856908"/>
                    <a:pt x="4116475" y="3302169"/>
                    <a:pt x="4116475" y="4747429"/>
                  </a:cubicBezTo>
                  <a:cubicBezTo>
                    <a:pt x="4116475" y="4974776"/>
                    <a:pt x="3932174" y="5159077"/>
                    <a:pt x="3704827" y="5159077"/>
                  </a:cubicBezTo>
                  <a:lnTo>
                    <a:pt x="411648" y="5159076"/>
                  </a:lnTo>
                  <a:cubicBezTo>
                    <a:pt x="184301" y="5159076"/>
                    <a:pt x="0" y="4974775"/>
                    <a:pt x="0" y="4747428"/>
                  </a:cubicBezTo>
                  <a:lnTo>
                    <a:pt x="0" y="411648"/>
                  </a:lnTo>
                  <a:close/>
                </a:path>
              </a:pathLst>
            </a:cu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3702794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 err="1">
                  <a:solidFill>
                    <a:schemeClr val="tx2"/>
                  </a:solidFill>
                </a:rPr>
                <a:t>Thách</a:t>
              </a:r>
              <a:r>
                <a:rPr lang="en-US" sz="2400" b="1" kern="1200" dirty="0">
                  <a:solidFill>
                    <a:schemeClr val="tx2"/>
                  </a:solidFill>
                </a:rPr>
                <a:t> </a:t>
              </a:r>
              <a:r>
                <a:rPr lang="en-US" sz="2400" b="1" kern="1200" dirty="0" err="1">
                  <a:solidFill>
                    <a:schemeClr val="tx2"/>
                  </a:solidFill>
                </a:rPr>
                <a:t>thức</a:t>
              </a:r>
              <a:endParaRPr lang="en-US" sz="2400" b="1" kern="1200" dirty="0">
                <a:solidFill>
                  <a:schemeClr val="tx2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FBCF232-D2E0-3CF6-C058-89D90C40D81D}"/>
                </a:ext>
              </a:extLst>
            </p:cNvPr>
            <p:cNvSpPr/>
            <p:nvPr/>
          </p:nvSpPr>
          <p:spPr>
            <a:xfrm>
              <a:off x="881631" y="2197911"/>
              <a:ext cx="3293180" cy="965054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dirty="0"/>
                <a:t>5</a:t>
              </a:r>
              <a:r>
                <a:rPr lang="en-US" sz="1600" kern="1200" dirty="0"/>
                <a:t>. Trung </a:t>
              </a:r>
              <a:r>
                <a:rPr lang="en-US" sz="1600" kern="1200" dirty="0" err="1"/>
                <a:t>tâm</a:t>
              </a:r>
              <a:r>
                <a:rPr lang="en-US" sz="1600" kern="1200" dirty="0"/>
                <a:t> y tế </a:t>
              </a:r>
              <a:r>
                <a:rPr lang="en-US" sz="1600" kern="1200" dirty="0" err="1"/>
                <a:t>thiếu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máy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chụp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ảnh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không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huỳnh</a:t>
              </a:r>
              <a:r>
                <a:rPr lang="en-US" sz="1600" kern="1200" dirty="0"/>
                <a:t> quang </a:t>
              </a:r>
              <a:r>
                <a:rPr lang="en-US" sz="1600" kern="1200" dirty="0" err="1"/>
                <a:t>để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sàng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lọc</a:t>
              </a:r>
              <a:r>
                <a:rPr lang="en-US" sz="1600" kern="1200" dirty="0"/>
                <a:t> bệnh VMĐTĐ	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059934E-51A2-6D81-C422-C6B9211F1EEE}"/>
                </a:ext>
              </a:extLst>
            </p:cNvPr>
            <p:cNvSpPr/>
            <p:nvPr/>
          </p:nvSpPr>
          <p:spPr>
            <a:xfrm>
              <a:off x="844789" y="3318077"/>
              <a:ext cx="3293180" cy="967885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>
                  <a:solidFill>
                    <a:schemeClr val="tx2"/>
                  </a:solidFill>
                </a:rPr>
                <a:t>6. Danh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sách</a:t>
              </a:r>
              <a:r>
                <a:rPr lang="en-US" sz="1600" kern="1200" dirty="0">
                  <a:solidFill>
                    <a:schemeClr val="tx2"/>
                  </a:solidFill>
                </a:rPr>
                <a:t> bệnh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nhân</a:t>
              </a:r>
              <a:r>
                <a:rPr lang="en-US" sz="1600" kern="1200" dirty="0">
                  <a:solidFill>
                    <a:schemeClr val="tx2"/>
                  </a:solidFill>
                </a:rPr>
                <a:t> VM</a:t>
              </a:r>
              <a:r>
                <a:rPr lang="en-US" sz="1600" dirty="0">
                  <a:solidFill>
                    <a:schemeClr val="tx2"/>
                  </a:solidFill>
                </a:rPr>
                <a:t>ĐTĐ </a:t>
              </a:r>
              <a:r>
                <a:rPr lang="en-US" sz="1600" dirty="0" err="1">
                  <a:solidFill>
                    <a:schemeClr val="tx2"/>
                  </a:solidFill>
                </a:rPr>
                <a:t>chưa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gởi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lại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các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tuyến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dưới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để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tiếp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tục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theo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dõi</a:t>
              </a:r>
              <a:endParaRPr lang="en-US" sz="1600" kern="1200" dirty="0">
                <a:solidFill>
                  <a:schemeClr val="tx2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E256066-6843-96CD-D5F3-E93AB13EE8BE}"/>
                </a:ext>
              </a:extLst>
            </p:cNvPr>
            <p:cNvSpPr/>
            <p:nvPr/>
          </p:nvSpPr>
          <p:spPr>
            <a:xfrm>
              <a:off x="844789" y="4441881"/>
              <a:ext cx="3293180" cy="1113142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dirty="0">
                  <a:solidFill>
                    <a:schemeClr val="tx2"/>
                  </a:solidFill>
                </a:rPr>
                <a:t>7</a:t>
              </a:r>
              <a:r>
                <a:rPr lang="en-US" sz="1600" kern="1200" dirty="0">
                  <a:solidFill>
                    <a:schemeClr val="tx2"/>
                  </a:solidFill>
                </a:rPr>
                <a:t>.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Nhận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thức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người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dân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về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bệnh</a:t>
              </a:r>
              <a:r>
                <a:rPr lang="en-US" sz="1600" dirty="0">
                  <a:solidFill>
                    <a:schemeClr val="tx2"/>
                  </a:solidFill>
                </a:rPr>
                <a:t> VMĐTĐ </a:t>
              </a:r>
              <a:r>
                <a:rPr lang="en-US" sz="1600" dirty="0" err="1">
                  <a:solidFill>
                    <a:schemeClr val="tx2"/>
                  </a:solidFill>
                </a:rPr>
                <a:t>chưa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cao</a:t>
              </a:r>
              <a:endParaRPr lang="en-US" sz="16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763C882-2627-0257-6054-ED7A39EB2AE3}"/>
                </a:ext>
              </a:extLst>
            </p:cNvPr>
            <p:cNvSpPr/>
            <p:nvPr/>
          </p:nvSpPr>
          <p:spPr>
            <a:xfrm>
              <a:off x="4828237" y="1101880"/>
              <a:ext cx="4116475" cy="5442498"/>
            </a:xfrm>
            <a:custGeom>
              <a:avLst/>
              <a:gdLst>
                <a:gd name="connsiteX0" fmla="*/ 0 w 4116475"/>
                <a:gd name="connsiteY0" fmla="*/ 411648 h 5159076"/>
                <a:gd name="connsiteX1" fmla="*/ 411648 w 4116475"/>
                <a:gd name="connsiteY1" fmla="*/ 0 h 5159076"/>
                <a:gd name="connsiteX2" fmla="*/ 3704828 w 4116475"/>
                <a:gd name="connsiteY2" fmla="*/ 0 h 5159076"/>
                <a:gd name="connsiteX3" fmla="*/ 4116476 w 4116475"/>
                <a:gd name="connsiteY3" fmla="*/ 411648 h 5159076"/>
                <a:gd name="connsiteX4" fmla="*/ 4116475 w 4116475"/>
                <a:gd name="connsiteY4" fmla="*/ 4747429 h 5159076"/>
                <a:gd name="connsiteX5" fmla="*/ 3704827 w 4116475"/>
                <a:gd name="connsiteY5" fmla="*/ 5159077 h 5159076"/>
                <a:gd name="connsiteX6" fmla="*/ 411648 w 4116475"/>
                <a:gd name="connsiteY6" fmla="*/ 5159076 h 5159076"/>
                <a:gd name="connsiteX7" fmla="*/ 0 w 4116475"/>
                <a:gd name="connsiteY7" fmla="*/ 4747428 h 5159076"/>
                <a:gd name="connsiteX8" fmla="*/ 0 w 4116475"/>
                <a:gd name="connsiteY8" fmla="*/ 411648 h 5159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16475" h="5159076">
                  <a:moveTo>
                    <a:pt x="0" y="411648"/>
                  </a:moveTo>
                  <a:cubicBezTo>
                    <a:pt x="0" y="184301"/>
                    <a:pt x="184301" y="0"/>
                    <a:pt x="411648" y="0"/>
                  </a:cubicBezTo>
                  <a:lnTo>
                    <a:pt x="3704828" y="0"/>
                  </a:lnTo>
                  <a:cubicBezTo>
                    <a:pt x="3932175" y="0"/>
                    <a:pt x="4116476" y="184301"/>
                    <a:pt x="4116476" y="411648"/>
                  </a:cubicBezTo>
                  <a:cubicBezTo>
                    <a:pt x="4116476" y="1856908"/>
                    <a:pt x="4116475" y="3302169"/>
                    <a:pt x="4116475" y="4747429"/>
                  </a:cubicBezTo>
                  <a:cubicBezTo>
                    <a:pt x="4116475" y="4974776"/>
                    <a:pt x="3932174" y="5159077"/>
                    <a:pt x="3704827" y="5159077"/>
                  </a:cubicBezTo>
                  <a:lnTo>
                    <a:pt x="411648" y="5159076"/>
                  </a:lnTo>
                  <a:cubicBezTo>
                    <a:pt x="184301" y="5159076"/>
                    <a:pt x="0" y="4974775"/>
                    <a:pt x="0" y="4747428"/>
                  </a:cubicBezTo>
                  <a:lnTo>
                    <a:pt x="0" y="411648"/>
                  </a:lnTo>
                  <a:close/>
                </a:path>
              </a:pathLst>
            </a:cu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3702794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dirty="0" err="1">
                  <a:solidFill>
                    <a:schemeClr val="tx2"/>
                  </a:solidFill>
                </a:rPr>
                <a:t>Giải</a:t>
              </a:r>
              <a:r>
                <a:rPr lang="en-US" sz="2400" b="1" dirty="0">
                  <a:solidFill>
                    <a:schemeClr val="tx2"/>
                  </a:solidFill>
                </a:rPr>
                <a:t> </a:t>
              </a:r>
              <a:r>
                <a:rPr lang="en-US" sz="2400" b="1" dirty="0" err="1">
                  <a:solidFill>
                    <a:schemeClr val="tx2"/>
                  </a:solidFill>
                </a:rPr>
                <a:t>quyết</a:t>
              </a:r>
              <a:endParaRPr lang="en-US" sz="2400" b="1" kern="1200" dirty="0">
                <a:solidFill>
                  <a:schemeClr val="tx2"/>
                </a:solidFill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C7BF5BD-5521-553F-1852-A3992D3AC2D0}"/>
                </a:ext>
              </a:extLst>
            </p:cNvPr>
            <p:cNvSpPr/>
            <p:nvPr/>
          </p:nvSpPr>
          <p:spPr>
            <a:xfrm>
              <a:off x="5239884" y="2222118"/>
              <a:ext cx="3293180" cy="939854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5. </a:t>
              </a:r>
              <a:r>
                <a:rPr lang="en-US" sz="1600" kern="1200" dirty="0" err="1"/>
                <a:t>Trang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bị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thêm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máy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chụp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cho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các</a:t>
              </a:r>
              <a:r>
                <a:rPr lang="en-US" sz="1600" kern="1200" dirty="0"/>
                <a:t> TTYT </a:t>
              </a:r>
              <a:r>
                <a:rPr lang="en-US" sz="1600" kern="1200" dirty="0" err="1"/>
                <a:t>còn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lại</a:t>
              </a:r>
              <a:r>
                <a:rPr lang="en-US" sz="1600" kern="1200" dirty="0"/>
                <a:t> (</a:t>
              </a:r>
              <a:r>
                <a:rPr lang="en-US" sz="1600" kern="1200" dirty="0" err="1"/>
                <a:t>nguồn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viên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trợ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hoặc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từ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ngân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sách</a:t>
              </a:r>
              <a:r>
                <a:rPr lang="en-US" sz="1600" kern="1200" dirty="0"/>
                <a:t>)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E8A7FFA-4189-C314-03D9-B5129D2B1B1F}"/>
                </a:ext>
              </a:extLst>
            </p:cNvPr>
            <p:cNvSpPr/>
            <p:nvPr/>
          </p:nvSpPr>
          <p:spPr>
            <a:xfrm>
              <a:off x="5239884" y="3322970"/>
              <a:ext cx="3293180" cy="962992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dirty="0">
                  <a:solidFill>
                    <a:schemeClr val="tx2"/>
                  </a:solidFill>
                </a:rPr>
                <a:t>6</a:t>
              </a:r>
              <a:r>
                <a:rPr lang="en-US" sz="1600" kern="1200" dirty="0">
                  <a:solidFill>
                    <a:schemeClr val="tx2"/>
                  </a:solidFill>
                </a:rPr>
                <a:t>. </a:t>
              </a:r>
              <a:r>
                <a:rPr lang="en-US" sz="1600" dirty="0" err="1">
                  <a:solidFill>
                    <a:schemeClr val="tx2"/>
                  </a:solidFill>
                </a:rPr>
                <a:t>Tăng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cường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kết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nối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chuyên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môn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giữa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tuyến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trên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và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tuyến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dưới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để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việc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quản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lý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điều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trị</a:t>
              </a:r>
              <a:r>
                <a:rPr lang="en-US" sz="1600" dirty="0">
                  <a:solidFill>
                    <a:schemeClr val="tx2"/>
                  </a:solidFill>
                </a:rPr>
                <a:t> BN VMĐTĐ </a:t>
              </a:r>
              <a:r>
                <a:rPr lang="en-US" sz="1600" dirty="0" err="1">
                  <a:solidFill>
                    <a:schemeClr val="tx2"/>
                  </a:solidFill>
                </a:rPr>
                <a:t>được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tốt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hơn</a:t>
              </a:r>
              <a:r>
                <a:rPr lang="en-US" sz="1600" dirty="0">
                  <a:solidFill>
                    <a:schemeClr val="tx2"/>
                  </a:solidFill>
                </a:rPr>
                <a:t>.</a:t>
              </a:r>
              <a:endParaRPr lang="en-US" sz="16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70D70A8-4C15-0149-0FF9-C1051D1B38A4}"/>
                </a:ext>
              </a:extLst>
            </p:cNvPr>
            <p:cNvSpPr/>
            <p:nvPr/>
          </p:nvSpPr>
          <p:spPr>
            <a:xfrm>
              <a:off x="5275444" y="4446960"/>
              <a:ext cx="3293180" cy="1108063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dirty="0">
                  <a:solidFill>
                    <a:schemeClr val="tx2"/>
                  </a:solidFill>
                </a:rPr>
                <a:t>7</a:t>
              </a:r>
              <a:r>
                <a:rPr lang="en-US" sz="1600" kern="1200" dirty="0">
                  <a:solidFill>
                    <a:schemeClr val="tx2"/>
                  </a:solidFill>
                </a:rPr>
                <a:t>.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Tiếp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tục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tăng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cường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truyền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thông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như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thảo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luận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nhóm</a:t>
              </a:r>
              <a:r>
                <a:rPr lang="en-US" sz="1600" dirty="0">
                  <a:solidFill>
                    <a:schemeClr val="tx2"/>
                  </a:solidFill>
                </a:rPr>
                <a:t>, </a:t>
              </a:r>
              <a:r>
                <a:rPr lang="en-US" sz="1600" dirty="0" err="1">
                  <a:solidFill>
                    <a:schemeClr val="tx2"/>
                  </a:solidFill>
                </a:rPr>
                <a:t>tham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gia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trả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lời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câu</a:t>
              </a:r>
              <a:r>
                <a:rPr lang="en-US" sz="1600" dirty="0">
                  <a:solidFill>
                    <a:schemeClr val="tx2"/>
                  </a:solidFill>
                </a:rPr>
                <a:t> </a:t>
              </a:r>
              <a:r>
                <a:rPr lang="en-US" sz="1600" dirty="0" err="1">
                  <a:solidFill>
                    <a:schemeClr val="tx2"/>
                  </a:solidFill>
                </a:rPr>
                <a:t>hỏi</a:t>
              </a:r>
              <a:r>
                <a:rPr lang="en-US" sz="1600" dirty="0">
                  <a:solidFill>
                    <a:schemeClr val="tx2"/>
                  </a:solidFill>
                </a:rPr>
                <a:t>,…</a:t>
              </a:r>
              <a:endParaRPr lang="en-US" sz="1600" kern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30" y="413665"/>
            <a:ext cx="8310709" cy="576236"/>
          </a:xfrm>
        </p:spPr>
        <p:txBody>
          <a:bodyPr anchor="ctr">
            <a:normAutofit/>
          </a:bodyPr>
          <a:lstStyle/>
          <a:p>
            <a:r>
              <a:rPr lang="en-AU" dirty="0" err="1"/>
              <a:t>thách</a:t>
            </a:r>
            <a:r>
              <a:rPr lang="en-AU" dirty="0"/>
              <a:t> </a:t>
            </a:r>
            <a:r>
              <a:rPr lang="en-AU" dirty="0" err="1"/>
              <a:t>thức</a:t>
            </a:r>
            <a:r>
              <a:rPr lang="en-AU" dirty="0"/>
              <a:t> &amp; </a:t>
            </a:r>
            <a:r>
              <a:rPr lang="en-AU" dirty="0" err="1"/>
              <a:t>hướng</a:t>
            </a:r>
            <a:r>
              <a:rPr lang="en-AU" dirty="0"/>
              <a:t> </a:t>
            </a:r>
            <a:r>
              <a:rPr lang="en-AU" dirty="0" err="1"/>
              <a:t>giải</a:t>
            </a:r>
            <a:r>
              <a:rPr lang="en-AU" dirty="0"/>
              <a:t> </a:t>
            </a:r>
            <a:r>
              <a:rPr lang="en-AU" dirty="0" err="1"/>
              <a:t>quyết</a:t>
            </a:r>
            <a:endParaRPr lang="en-AU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E11C8D2-4BDE-A164-8BBF-84DC5AA915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64345" y="6283820"/>
            <a:ext cx="579600" cy="216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CE1B70CE-F4BC-4B6F-A663-B479B5E51611}" type="slidenum">
              <a:rPr lang="en-AU" smtClean="0"/>
              <a:pPr>
                <a:spcAft>
                  <a:spcPts val="600"/>
                </a:spcAft>
              </a:pPr>
              <a:t>10</a:t>
            </a:fld>
            <a:endParaRPr lang="en-AU" dirty="0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3D2E699-7D14-FCB5-7A71-0917BA14D12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04977" y="6170462"/>
            <a:ext cx="1069067" cy="484753"/>
          </a:xfrm>
          <a:prstGeom prst="rect">
            <a:avLst/>
          </a:prstGeom>
          <a:noFill/>
        </p:spPr>
      </p:pic>
      <p:pic>
        <p:nvPicPr>
          <p:cNvPr id="17" name="Picture 1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248400"/>
            <a:ext cx="746242" cy="4461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7634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D5B5-0239-374E-4792-723D681A2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Phần</a:t>
            </a:r>
            <a:r>
              <a:rPr lang="en-US" dirty="0"/>
              <a:t> 6: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DUY TRÌ BỀN VỮNG THÀNH QUẢ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74FC1-D7CA-96B1-9C4E-238576F23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Tx/>
              <a:buChar char="-"/>
            </a:pPr>
            <a:r>
              <a:rPr lang="en-US" b="0" dirty="0" err="1">
                <a:solidFill>
                  <a:srgbClr val="000000"/>
                </a:solidFill>
              </a:rPr>
              <a:t>Đối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tác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tiếp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tục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có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những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quan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tâm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hỗ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trợ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đồng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hành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cùng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ngành</a:t>
            </a:r>
            <a:r>
              <a:rPr lang="en-US" b="0" dirty="0">
                <a:solidFill>
                  <a:srgbClr val="000000"/>
                </a:solidFill>
              </a:rPr>
              <a:t> y </a:t>
            </a:r>
            <a:r>
              <a:rPr lang="en-US" b="0" dirty="0" err="1">
                <a:solidFill>
                  <a:srgbClr val="000000"/>
                </a:solidFill>
              </a:rPr>
              <a:t>tế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địa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phương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trong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đảm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bảo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duy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trì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tính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bền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vững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của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hoạt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động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dự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án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này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sau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khi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dự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án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kết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thúc</a:t>
            </a:r>
            <a:r>
              <a:rPr lang="en-US" b="0" dirty="0">
                <a:solidFill>
                  <a:srgbClr val="000000"/>
                </a:solidFill>
              </a:rPr>
              <a:t>. </a:t>
            </a:r>
            <a:r>
              <a:rPr lang="en-US" b="0" dirty="0" err="1">
                <a:solidFill>
                  <a:srgbClr val="000000"/>
                </a:solidFill>
              </a:rPr>
              <a:t>Ví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dụ</a:t>
            </a:r>
            <a:r>
              <a:rPr lang="en-US" b="0" dirty="0">
                <a:solidFill>
                  <a:srgbClr val="000000"/>
                </a:solidFill>
              </a:rPr>
              <a:t>, </a:t>
            </a:r>
            <a:r>
              <a:rPr lang="en-US" b="0" dirty="0" err="1">
                <a:solidFill>
                  <a:srgbClr val="000000"/>
                </a:solidFill>
              </a:rPr>
              <a:t>lồng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ghép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các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hoạt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động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khám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sàng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lọc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cộng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đồng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và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các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hoạt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động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dự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án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khác</a:t>
            </a:r>
            <a:r>
              <a:rPr lang="en-US" b="0" dirty="0">
                <a:solidFill>
                  <a:srgbClr val="000000"/>
                </a:solidFill>
              </a:rPr>
              <a:t> do FHF </a:t>
            </a:r>
            <a:r>
              <a:rPr lang="en-US" b="0" dirty="0" err="1">
                <a:solidFill>
                  <a:srgbClr val="000000"/>
                </a:solidFill>
              </a:rPr>
              <a:t>tài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trợ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đang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được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triển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khai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tại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địa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phương</a:t>
            </a:r>
            <a:r>
              <a:rPr lang="en-US" b="0" dirty="0">
                <a:solidFill>
                  <a:srgbClr val="000000"/>
                </a:solidFill>
              </a:rPr>
              <a:t>…</a:t>
            </a:r>
          </a:p>
          <a:p>
            <a:pPr marL="342900" indent="-342900" algn="just">
              <a:buFontTx/>
              <a:buChar char="-"/>
            </a:pPr>
            <a:r>
              <a:rPr lang="en-US" b="0" dirty="0" err="1">
                <a:solidFill>
                  <a:srgbClr val="000000"/>
                </a:solidFill>
              </a:rPr>
              <a:t>Hỗ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trợ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kêu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gọi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các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nhà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tài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trợ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cũng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như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các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chuyên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gia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liên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quan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đến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lĩnh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vực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chuyên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sâu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về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mắt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tiếp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tục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quan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tâm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đến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ngành</a:t>
            </a:r>
            <a:r>
              <a:rPr lang="en-US" b="0" dirty="0">
                <a:solidFill>
                  <a:srgbClr val="000000"/>
                </a:solidFill>
              </a:rPr>
              <a:t> y </a:t>
            </a:r>
            <a:r>
              <a:rPr lang="en-US" b="0" dirty="0" err="1">
                <a:solidFill>
                  <a:srgbClr val="000000"/>
                </a:solidFill>
              </a:rPr>
              <a:t>tế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thành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phố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Đà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Nẵng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trong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thời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gian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đến</a:t>
            </a:r>
            <a:r>
              <a:rPr lang="en-US" b="0" dirty="0">
                <a:solidFill>
                  <a:srgbClr val="000000"/>
                </a:solidFill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b="0" dirty="0" err="1">
                <a:solidFill>
                  <a:srgbClr val="000000"/>
                </a:solidFill>
              </a:rPr>
              <a:t>Tiếp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tục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thực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hiện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hoàn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chỉnh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mô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hình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quản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lý</a:t>
            </a:r>
            <a:r>
              <a:rPr lang="en-US" b="0" dirty="0">
                <a:solidFill>
                  <a:srgbClr val="000000"/>
                </a:solidFill>
              </a:rPr>
              <a:t>, </a:t>
            </a:r>
            <a:r>
              <a:rPr lang="en-US" b="0" dirty="0" err="1">
                <a:solidFill>
                  <a:srgbClr val="000000"/>
                </a:solidFill>
              </a:rPr>
              <a:t>theo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dõi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phát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hiện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sớm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bệnh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võng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mạc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đái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tháo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đường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từ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tuyến</a:t>
            </a:r>
            <a:r>
              <a:rPr lang="en-US" b="0" dirty="0">
                <a:solidFill>
                  <a:srgbClr val="000000"/>
                </a:solidFill>
              </a:rPr>
              <a:t> y </a:t>
            </a:r>
            <a:r>
              <a:rPr lang="en-US" b="0" dirty="0" err="1">
                <a:solidFill>
                  <a:srgbClr val="000000"/>
                </a:solidFill>
              </a:rPr>
              <a:t>tế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cơ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sở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trong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thời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gian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đến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trên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địa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bàn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thành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phố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Đà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Nẵng</a:t>
            </a:r>
            <a:r>
              <a:rPr lang="vi-VN" b="0" dirty="0">
                <a:solidFill>
                  <a:srgbClr val="000000"/>
                </a:solidFill>
              </a:rPr>
              <a:t> </a:t>
            </a:r>
            <a:r>
              <a:rPr lang="vi-VN" b="0" dirty="0">
                <a:solidFill>
                  <a:srgbClr val="FF0000"/>
                </a:solidFill>
              </a:rPr>
              <a:t>theo Quyết định số 2557/QĐ-BYT ngày 20/9/2022 và Quyết định số 2558/QĐ-BYT ngày 20/9/2022 của Bộ Y tế</a:t>
            </a:r>
            <a:r>
              <a:rPr lang="en-US" b="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960B5-F8F2-A704-C952-3AF60DCFB2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1B70CE-F4BC-4B6F-A663-B479B5E51611}" type="slidenum">
              <a:rPr lang="en-AU" smtClean="0"/>
              <a:pPr/>
              <a:t>11</a:t>
            </a:fld>
            <a:endParaRPr lang="en-AU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5867400"/>
            <a:ext cx="1279642" cy="827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A3D2E699-7D14-FCB5-7A71-0917BA14D12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04977" y="6170462"/>
            <a:ext cx="1069067" cy="4847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9346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26" y="1905000"/>
            <a:ext cx="8001000" cy="1251119"/>
          </a:xfrm>
        </p:spPr>
        <p:txBody>
          <a:bodyPr/>
          <a:lstStyle/>
          <a:p>
            <a:pPr algn="ctr"/>
            <a:r>
              <a:rPr lang="en-AU" sz="4400" dirty="0" err="1"/>
              <a:t>Trân</a:t>
            </a:r>
            <a:r>
              <a:rPr lang="en-AU" sz="4400" dirty="0"/>
              <a:t> </a:t>
            </a:r>
            <a:r>
              <a:rPr lang="en-AU" sz="4400" dirty="0" err="1"/>
              <a:t>trọng</a:t>
            </a:r>
            <a:r>
              <a:rPr lang="en-AU" sz="4400" dirty="0"/>
              <a:t> </a:t>
            </a:r>
            <a:r>
              <a:rPr lang="en-AU" sz="4400" dirty="0" err="1"/>
              <a:t>cảm</a:t>
            </a:r>
            <a:r>
              <a:rPr lang="en-AU" sz="4400" dirty="0"/>
              <a:t> </a:t>
            </a:r>
            <a:r>
              <a:rPr lang="en-AU" sz="4400" dirty="0" err="1"/>
              <a:t>ơn</a:t>
            </a:r>
            <a:r>
              <a:rPr lang="en-AU" sz="4400" dirty="0"/>
              <a:t>!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58CD8E-2942-4A30-9AC5-759BF7C3C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3552" y="5892841"/>
            <a:ext cx="1556898" cy="705952"/>
          </a:xfrm>
          <a:prstGeom prst="rect">
            <a:avLst/>
          </a:prstGeom>
          <a:noFill/>
        </p:spPr>
      </p:pic>
      <p:pic>
        <p:nvPicPr>
          <p:cNvPr id="4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513" y="5938574"/>
            <a:ext cx="898643" cy="5449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083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1"/>
          <p:cNvSpPr txBox="1"/>
          <p:nvPr/>
        </p:nvSpPr>
        <p:spPr>
          <a:xfrm>
            <a:off x="2131605" y="350457"/>
            <a:ext cx="4880790" cy="5145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b="1" dirty="0">
                <a:solidFill>
                  <a:srgbClr val="000000"/>
                </a:solidFill>
                <a:latin typeface="+mj-lt"/>
              </a:rPr>
              <a:t>NỘI DUNG</a:t>
            </a:r>
            <a:endParaRPr lang="en-US" sz="3750" b="1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B918142-AE5E-F701-7E23-02DBFD2C8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3315290"/>
              </p:ext>
            </p:extLst>
          </p:nvPr>
        </p:nvGraphicFramePr>
        <p:xfrm>
          <a:off x="990600" y="1047254"/>
          <a:ext cx="6955509" cy="4752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33A589AE-D353-9FC0-8F09-5E68BB9FAB5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4400" y="6017345"/>
            <a:ext cx="1588077" cy="720090"/>
          </a:xfrm>
          <a:prstGeom prst="rect">
            <a:avLst/>
          </a:prstGeom>
          <a:noFill/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BF3F9871-EC16-84AA-3C22-F6F7CA22D1F5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4461" y="6017345"/>
            <a:ext cx="2794127" cy="635664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5867400"/>
            <a:ext cx="1279642" cy="827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err="1"/>
              <a:t>Phần</a:t>
            </a:r>
            <a:r>
              <a:rPr lang="en-AU" sz="2800" dirty="0"/>
              <a:t> 1: </a:t>
            </a:r>
            <a:r>
              <a:rPr lang="en-AU" sz="2800" dirty="0" err="1"/>
              <a:t>giới</a:t>
            </a:r>
            <a:r>
              <a:rPr lang="en-AU" sz="2800" dirty="0"/>
              <a:t> </a:t>
            </a:r>
            <a:r>
              <a:rPr lang="en-AU" sz="2800" dirty="0" err="1"/>
              <a:t>thiệu</a:t>
            </a:r>
            <a:r>
              <a:rPr lang="en-AU" sz="2800" dirty="0"/>
              <a:t> </a:t>
            </a:r>
            <a:r>
              <a:rPr lang="en-AU" sz="2800" dirty="0" err="1"/>
              <a:t>dự</a:t>
            </a:r>
            <a:r>
              <a:rPr lang="en-AU" sz="2800" dirty="0"/>
              <a:t> </a:t>
            </a:r>
            <a:r>
              <a:rPr lang="en-AU" sz="2800" dirty="0" err="1"/>
              <a:t>án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1B70CE-F4BC-4B6F-A663-B479B5E51611}" type="slidenum">
              <a:rPr lang="en-AU" smtClean="0"/>
              <a:pPr/>
              <a:t>3</a:t>
            </a:fld>
            <a:endParaRPr lang="en-A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44094"/>
            <a:ext cx="1084068" cy="490769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13867381"/>
              </p:ext>
            </p:extLst>
          </p:nvPr>
        </p:nvGraphicFramePr>
        <p:xfrm>
          <a:off x="327908" y="1207301"/>
          <a:ext cx="8493169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Picture 6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5867400"/>
            <a:ext cx="1279642" cy="8271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548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PHẦN 2: TIẾN TRÌNH THỰC HIỆN DỰ ÁN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1B70CE-F4BC-4B6F-A663-B479B5E51611}" type="slidenum">
              <a:rPr lang="en-AU" smtClean="0"/>
              <a:pPr/>
              <a:t>4</a:t>
            </a:fld>
            <a:endParaRPr lang="en-A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54435"/>
            <a:ext cx="1084068" cy="490769"/>
          </a:xfrm>
          <a:prstGeom prst="rect">
            <a:avLst/>
          </a:prstGeom>
        </p:spPr>
      </p:pic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165757" y="1126300"/>
            <a:ext cx="1156557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</a:rPr>
              <a:t>10/2018</a:t>
            </a: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35"/>
          <p:cNvSpPr txBox="1">
            <a:spLocks noChangeArrowheads="1"/>
          </p:cNvSpPr>
          <p:nvPr/>
        </p:nvSpPr>
        <p:spPr bwMode="auto">
          <a:xfrm>
            <a:off x="1801475" y="1105308"/>
            <a:ext cx="1152132" cy="35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altLang="en-US" sz="20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vi-VN" altLang="en-US" sz="20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2019</a:t>
            </a:r>
            <a:r>
              <a:rPr lang="en-AU" altLang="en-US" sz="20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     </a:t>
            </a:r>
            <a:r>
              <a:rPr kumimoji="0" lang="en-AU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</a:rPr>
              <a:t>2019</a:t>
            </a: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 Box 36"/>
          <p:cNvSpPr txBox="1">
            <a:spLocks noChangeArrowheads="1"/>
          </p:cNvSpPr>
          <p:nvPr/>
        </p:nvSpPr>
        <p:spPr bwMode="auto">
          <a:xfrm>
            <a:off x="3897309" y="1116523"/>
            <a:ext cx="11239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</a:rPr>
              <a:t>2020</a:t>
            </a: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5467261" y="1156675"/>
            <a:ext cx="183951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altLang="en-US" sz="20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    2021-</a:t>
            </a:r>
            <a:r>
              <a:rPr kumimoji="0" lang="en-AU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</a:rPr>
              <a:t>2022</a:t>
            </a: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41"/>
          <p:cNvSpPr>
            <a:spLocks noChangeArrowheads="1"/>
          </p:cNvSpPr>
          <p:nvPr/>
        </p:nvSpPr>
        <p:spPr bwMode="auto">
          <a:xfrm>
            <a:off x="-685800" y="135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" name="Rectangle 54"/>
          <p:cNvSpPr>
            <a:spLocks noChangeArrowheads="1"/>
          </p:cNvSpPr>
          <p:nvPr/>
        </p:nvSpPr>
        <p:spPr bwMode="auto">
          <a:xfrm>
            <a:off x="-685800" y="135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AU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</a:b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45837" y="1501043"/>
            <a:ext cx="1176478" cy="701931"/>
          </a:xfrm>
          <a:custGeom>
            <a:avLst/>
            <a:gdLst>
              <a:gd name="connsiteX0" fmla="*/ 0 w 746840"/>
              <a:gd name="connsiteY0" fmla="*/ 70193 h 701931"/>
              <a:gd name="connsiteX1" fmla="*/ 70193 w 746840"/>
              <a:gd name="connsiteY1" fmla="*/ 0 h 701931"/>
              <a:gd name="connsiteX2" fmla="*/ 676647 w 746840"/>
              <a:gd name="connsiteY2" fmla="*/ 0 h 701931"/>
              <a:gd name="connsiteX3" fmla="*/ 746840 w 746840"/>
              <a:gd name="connsiteY3" fmla="*/ 70193 h 701931"/>
              <a:gd name="connsiteX4" fmla="*/ 746840 w 746840"/>
              <a:gd name="connsiteY4" fmla="*/ 631738 h 701931"/>
              <a:gd name="connsiteX5" fmla="*/ 676647 w 746840"/>
              <a:gd name="connsiteY5" fmla="*/ 701931 h 701931"/>
              <a:gd name="connsiteX6" fmla="*/ 70193 w 746840"/>
              <a:gd name="connsiteY6" fmla="*/ 701931 h 701931"/>
              <a:gd name="connsiteX7" fmla="*/ 0 w 746840"/>
              <a:gd name="connsiteY7" fmla="*/ 631738 h 701931"/>
              <a:gd name="connsiteX8" fmla="*/ 0 w 746840"/>
              <a:gd name="connsiteY8" fmla="*/ 70193 h 701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6840" h="701931">
                <a:moveTo>
                  <a:pt x="0" y="70193"/>
                </a:moveTo>
                <a:cubicBezTo>
                  <a:pt x="0" y="31426"/>
                  <a:pt x="31426" y="0"/>
                  <a:pt x="70193" y="0"/>
                </a:cubicBezTo>
                <a:lnTo>
                  <a:pt x="676647" y="0"/>
                </a:lnTo>
                <a:cubicBezTo>
                  <a:pt x="715414" y="0"/>
                  <a:pt x="746840" y="31426"/>
                  <a:pt x="746840" y="70193"/>
                </a:cubicBezTo>
                <a:lnTo>
                  <a:pt x="746840" y="631738"/>
                </a:lnTo>
                <a:cubicBezTo>
                  <a:pt x="746840" y="670505"/>
                  <a:pt x="715414" y="701931"/>
                  <a:pt x="676647" y="701931"/>
                </a:cubicBezTo>
                <a:lnTo>
                  <a:pt x="70193" y="701931"/>
                </a:lnTo>
                <a:cubicBezTo>
                  <a:pt x="31426" y="701931"/>
                  <a:pt x="0" y="670505"/>
                  <a:pt x="0" y="631738"/>
                </a:cubicBezTo>
                <a:lnTo>
                  <a:pt x="0" y="701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568" tIns="99568" rIns="99568" bIns="352602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err="1"/>
              <a:t>Chuẩn</a:t>
            </a:r>
            <a:r>
              <a:rPr lang="en-US" sz="1400" b="1" kern="1200" dirty="0"/>
              <a:t> </a:t>
            </a:r>
            <a:r>
              <a:rPr lang="en-US" sz="1400" b="1" kern="1200" dirty="0" err="1"/>
              <a:t>bị</a:t>
            </a:r>
            <a:r>
              <a:rPr lang="en-US" sz="1400" b="1" kern="1200" dirty="0"/>
              <a:t> </a:t>
            </a:r>
            <a:r>
              <a:rPr lang="en-US" sz="1400" b="1" kern="1200" dirty="0" err="1"/>
              <a:t>dự</a:t>
            </a:r>
            <a:r>
              <a:rPr lang="en-US" sz="1400" b="1" kern="1200" dirty="0"/>
              <a:t> </a:t>
            </a:r>
            <a:r>
              <a:rPr lang="en-US" sz="1400" b="1" kern="1200" dirty="0" err="1"/>
              <a:t>án</a:t>
            </a:r>
            <a:r>
              <a:rPr lang="en-US" sz="1400" b="1" kern="1200" dirty="0"/>
              <a:t>	</a:t>
            </a:r>
          </a:p>
        </p:txBody>
      </p:sp>
      <p:sp>
        <p:nvSpPr>
          <p:cNvPr id="9" name="Freeform 8"/>
          <p:cNvSpPr/>
          <p:nvPr/>
        </p:nvSpPr>
        <p:spPr>
          <a:xfrm>
            <a:off x="135404" y="2202974"/>
            <a:ext cx="1353215" cy="3923672"/>
          </a:xfrm>
          <a:custGeom>
            <a:avLst/>
            <a:gdLst>
              <a:gd name="connsiteX0" fmla="*/ 0 w 1291507"/>
              <a:gd name="connsiteY0" fmla="*/ 129151 h 1771875"/>
              <a:gd name="connsiteX1" fmla="*/ 129151 w 1291507"/>
              <a:gd name="connsiteY1" fmla="*/ 0 h 1771875"/>
              <a:gd name="connsiteX2" fmla="*/ 1162356 w 1291507"/>
              <a:gd name="connsiteY2" fmla="*/ 0 h 1771875"/>
              <a:gd name="connsiteX3" fmla="*/ 1291507 w 1291507"/>
              <a:gd name="connsiteY3" fmla="*/ 129151 h 1771875"/>
              <a:gd name="connsiteX4" fmla="*/ 1291507 w 1291507"/>
              <a:gd name="connsiteY4" fmla="*/ 1642724 h 1771875"/>
              <a:gd name="connsiteX5" fmla="*/ 1162356 w 1291507"/>
              <a:gd name="connsiteY5" fmla="*/ 1771875 h 1771875"/>
              <a:gd name="connsiteX6" fmla="*/ 129151 w 1291507"/>
              <a:gd name="connsiteY6" fmla="*/ 1771875 h 1771875"/>
              <a:gd name="connsiteX7" fmla="*/ 0 w 1291507"/>
              <a:gd name="connsiteY7" fmla="*/ 1642724 h 1771875"/>
              <a:gd name="connsiteX8" fmla="*/ 0 w 1291507"/>
              <a:gd name="connsiteY8" fmla="*/ 129151 h 17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91507" h="1771875">
                <a:moveTo>
                  <a:pt x="0" y="129151"/>
                </a:moveTo>
                <a:cubicBezTo>
                  <a:pt x="0" y="57823"/>
                  <a:pt x="57823" y="0"/>
                  <a:pt x="129151" y="0"/>
                </a:cubicBezTo>
                <a:lnTo>
                  <a:pt x="1162356" y="0"/>
                </a:lnTo>
                <a:cubicBezTo>
                  <a:pt x="1233684" y="0"/>
                  <a:pt x="1291507" y="57823"/>
                  <a:pt x="1291507" y="129151"/>
                </a:cubicBezTo>
                <a:lnTo>
                  <a:pt x="1291507" y="1642724"/>
                </a:lnTo>
                <a:cubicBezTo>
                  <a:pt x="1291507" y="1714052"/>
                  <a:pt x="1233684" y="1771875"/>
                  <a:pt x="1162356" y="1771875"/>
                </a:cubicBezTo>
                <a:lnTo>
                  <a:pt x="129151" y="1771875"/>
                </a:lnTo>
                <a:cubicBezTo>
                  <a:pt x="57823" y="1771875"/>
                  <a:pt x="0" y="1714052"/>
                  <a:pt x="0" y="1642724"/>
                </a:cubicBezTo>
                <a:lnTo>
                  <a:pt x="0" y="12915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395" tIns="137395" rIns="137395" bIns="137395" numCol="1" spcCol="1270" anchor="t" anchorCtr="0">
            <a:noAutofit/>
          </a:bodyPr>
          <a:lstStyle/>
          <a:p>
            <a:pPr marL="0" lvl="1" algn="l" defTabSz="62230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600" kern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kern="1200" dirty="0" err="1">
                <a:solidFill>
                  <a:srgbClr val="000000"/>
                </a:solidFill>
                <a:latin typeface="Arial" panose="020B0604020202020204" pitchFamily="34" charset="0"/>
              </a:rPr>
              <a:t>Phê</a:t>
            </a:r>
            <a:r>
              <a:rPr lang="en-US" altLang="en-US" sz="1400" kern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kern="1200" dirty="0" err="1">
                <a:solidFill>
                  <a:srgbClr val="000000"/>
                </a:solidFill>
                <a:latin typeface="Arial" panose="020B0604020202020204" pitchFamily="34" charset="0"/>
              </a:rPr>
              <a:t>duyệt</a:t>
            </a:r>
            <a:r>
              <a:rPr lang="en-US" altLang="en-US" sz="1400" kern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kern="1200" dirty="0" err="1">
                <a:solidFill>
                  <a:srgbClr val="000000"/>
                </a:solidFill>
                <a:latin typeface="Arial" panose="020B0604020202020204" pitchFamily="34" charset="0"/>
              </a:rPr>
              <a:t>dự</a:t>
            </a:r>
            <a:r>
              <a:rPr lang="en-US" altLang="en-US" sz="1400" kern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kern="1200" dirty="0" err="1">
                <a:solidFill>
                  <a:srgbClr val="000000"/>
                </a:solidFill>
                <a:latin typeface="Arial" panose="020B0604020202020204" pitchFamily="34" charset="0"/>
              </a:rPr>
              <a:t>án</a:t>
            </a:r>
            <a:endParaRPr lang="en-US" altLang="en-US" sz="1400" dirty="0"/>
          </a:p>
          <a:p>
            <a:pPr marL="0" lvl="1" algn="l" defTabSz="62230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Thành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lập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Ban QLDA.</a:t>
            </a:r>
          </a:p>
          <a:p>
            <a:pPr marL="0" lvl="1" algn="l" defTabSz="62230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400" kern="1200" dirty="0" err="1">
                <a:solidFill>
                  <a:srgbClr val="000000"/>
                </a:solidFill>
                <a:latin typeface="Arial" panose="020B0604020202020204" pitchFamily="34" charset="0"/>
              </a:rPr>
              <a:t>Hội</a:t>
            </a:r>
            <a:r>
              <a:rPr lang="en-AU" altLang="en-US" sz="1400" kern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kern="1200" dirty="0" err="1">
                <a:solidFill>
                  <a:srgbClr val="000000"/>
                </a:solidFill>
                <a:latin typeface="Arial" panose="020B0604020202020204" pitchFamily="34" charset="0"/>
              </a:rPr>
              <a:t>thảo</a:t>
            </a:r>
            <a:r>
              <a:rPr lang="en-AU" altLang="en-US" sz="1400" kern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kern="1200" dirty="0" err="1">
                <a:solidFill>
                  <a:srgbClr val="000000"/>
                </a:solidFill>
                <a:latin typeface="Arial" panose="020B0604020202020204" pitchFamily="34" charset="0"/>
              </a:rPr>
              <a:t>khởi</a:t>
            </a:r>
            <a:r>
              <a:rPr lang="en-AU" altLang="en-US" sz="1400" kern="1200" dirty="0">
                <a:solidFill>
                  <a:srgbClr val="000000"/>
                </a:solidFill>
                <a:latin typeface="Arial" panose="020B0604020202020204" pitchFamily="34" charset="0"/>
              </a:rPr>
              <a:t> động </a:t>
            </a:r>
            <a:r>
              <a:rPr lang="en-AU" altLang="en-US" sz="1400" kern="1200" dirty="0" err="1">
                <a:solidFill>
                  <a:srgbClr val="000000"/>
                </a:solidFill>
                <a:latin typeface="Arial" panose="020B0604020202020204" pitchFamily="34" charset="0"/>
              </a:rPr>
              <a:t>dự</a:t>
            </a:r>
            <a:r>
              <a:rPr lang="en-AU" altLang="en-US" sz="1400" kern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kern="1200" dirty="0" err="1">
                <a:solidFill>
                  <a:srgbClr val="000000"/>
                </a:solidFill>
                <a:latin typeface="Arial" panose="020B0604020202020204" pitchFamily="34" charset="0"/>
              </a:rPr>
              <a:t>án</a:t>
            </a:r>
            <a:endParaRPr lang="en-AU" altLang="en-US" sz="1400" kern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 rot="21569858">
            <a:off x="1337150" y="1768733"/>
            <a:ext cx="237131" cy="270730"/>
          </a:xfrm>
          <a:custGeom>
            <a:avLst/>
            <a:gdLst>
              <a:gd name="connsiteX0" fmla="*/ 0 w 510897"/>
              <a:gd name="connsiteY0" fmla="*/ 58140 h 290698"/>
              <a:gd name="connsiteX1" fmla="*/ 365548 w 510897"/>
              <a:gd name="connsiteY1" fmla="*/ 58140 h 290698"/>
              <a:gd name="connsiteX2" fmla="*/ 365548 w 510897"/>
              <a:gd name="connsiteY2" fmla="*/ 0 h 290698"/>
              <a:gd name="connsiteX3" fmla="*/ 510897 w 510897"/>
              <a:gd name="connsiteY3" fmla="*/ 145349 h 290698"/>
              <a:gd name="connsiteX4" fmla="*/ 365548 w 510897"/>
              <a:gd name="connsiteY4" fmla="*/ 290698 h 290698"/>
              <a:gd name="connsiteX5" fmla="*/ 365548 w 510897"/>
              <a:gd name="connsiteY5" fmla="*/ 232558 h 290698"/>
              <a:gd name="connsiteX6" fmla="*/ 0 w 510897"/>
              <a:gd name="connsiteY6" fmla="*/ 232558 h 290698"/>
              <a:gd name="connsiteX7" fmla="*/ 0 w 510897"/>
              <a:gd name="connsiteY7" fmla="*/ 58140 h 29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0897" h="290698">
                <a:moveTo>
                  <a:pt x="0" y="58140"/>
                </a:moveTo>
                <a:lnTo>
                  <a:pt x="365548" y="58140"/>
                </a:lnTo>
                <a:lnTo>
                  <a:pt x="365548" y="0"/>
                </a:lnTo>
                <a:lnTo>
                  <a:pt x="510897" y="145349"/>
                </a:lnTo>
                <a:lnTo>
                  <a:pt x="365548" y="290698"/>
                </a:lnTo>
                <a:lnTo>
                  <a:pt x="365548" y="232558"/>
                </a:lnTo>
                <a:lnTo>
                  <a:pt x="0" y="232558"/>
                </a:lnTo>
                <a:lnTo>
                  <a:pt x="0" y="5814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8139" rIns="87208" bIns="58140" numCol="1" spcCol="1270" anchor="ctr" anchorCtr="0">
            <a:noAutofit/>
          </a:bodyPr>
          <a:lstStyle/>
          <a:p>
            <a:pPr lvl="0" algn="ctr" defTabSz="177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00" kern="1200"/>
          </a:p>
        </p:txBody>
      </p:sp>
      <p:sp>
        <p:nvSpPr>
          <p:cNvPr id="11" name="Freeform 10"/>
          <p:cNvSpPr/>
          <p:nvPr/>
        </p:nvSpPr>
        <p:spPr>
          <a:xfrm>
            <a:off x="1604594" y="1501043"/>
            <a:ext cx="1571142" cy="701931"/>
          </a:xfrm>
          <a:custGeom>
            <a:avLst/>
            <a:gdLst>
              <a:gd name="connsiteX0" fmla="*/ 0 w 1643439"/>
              <a:gd name="connsiteY0" fmla="*/ 70193 h 701931"/>
              <a:gd name="connsiteX1" fmla="*/ 70193 w 1643439"/>
              <a:gd name="connsiteY1" fmla="*/ 0 h 701931"/>
              <a:gd name="connsiteX2" fmla="*/ 1573246 w 1643439"/>
              <a:gd name="connsiteY2" fmla="*/ 0 h 701931"/>
              <a:gd name="connsiteX3" fmla="*/ 1643439 w 1643439"/>
              <a:gd name="connsiteY3" fmla="*/ 70193 h 701931"/>
              <a:gd name="connsiteX4" fmla="*/ 1643439 w 1643439"/>
              <a:gd name="connsiteY4" fmla="*/ 631738 h 701931"/>
              <a:gd name="connsiteX5" fmla="*/ 1573246 w 1643439"/>
              <a:gd name="connsiteY5" fmla="*/ 701931 h 701931"/>
              <a:gd name="connsiteX6" fmla="*/ 70193 w 1643439"/>
              <a:gd name="connsiteY6" fmla="*/ 701931 h 701931"/>
              <a:gd name="connsiteX7" fmla="*/ 0 w 1643439"/>
              <a:gd name="connsiteY7" fmla="*/ 631738 h 701931"/>
              <a:gd name="connsiteX8" fmla="*/ 0 w 1643439"/>
              <a:gd name="connsiteY8" fmla="*/ 70193 h 701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3439" h="701931">
                <a:moveTo>
                  <a:pt x="0" y="70193"/>
                </a:moveTo>
                <a:cubicBezTo>
                  <a:pt x="0" y="31426"/>
                  <a:pt x="31426" y="0"/>
                  <a:pt x="70193" y="0"/>
                </a:cubicBezTo>
                <a:lnTo>
                  <a:pt x="1573246" y="0"/>
                </a:lnTo>
                <a:cubicBezTo>
                  <a:pt x="1612013" y="0"/>
                  <a:pt x="1643439" y="31426"/>
                  <a:pt x="1643439" y="70193"/>
                </a:cubicBezTo>
                <a:lnTo>
                  <a:pt x="1643439" y="631738"/>
                </a:lnTo>
                <a:cubicBezTo>
                  <a:pt x="1643439" y="670505"/>
                  <a:pt x="1612013" y="701931"/>
                  <a:pt x="1573246" y="701931"/>
                </a:cubicBezTo>
                <a:lnTo>
                  <a:pt x="70193" y="701931"/>
                </a:lnTo>
                <a:cubicBezTo>
                  <a:pt x="31426" y="701931"/>
                  <a:pt x="0" y="670505"/>
                  <a:pt x="0" y="631738"/>
                </a:cubicBezTo>
                <a:lnTo>
                  <a:pt x="0" y="701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568" tIns="99568" rIns="99568" bIns="352602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err="1"/>
              <a:t>Hướng</a:t>
            </a:r>
            <a:r>
              <a:rPr lang="en-US" sz="1200" b="1" kern="1200" dirty="0"/>
              <a:t> </a:t>
            </a:r>
            <a:r>
              <a:rPr lang="en-US" sz="1200" b="1" kern="1200" dirty="0" err="1"/>
              <a:t>dẫn</a:t>
            </a:r>
            <a:r>
              <a:rPr lang="en-US" sz="1200" b="1" kern="1200" dirty="0"/>
              <a:t> </a:t>
            </a:r>
            <a:r>
              <a:rPr lang="en-US" sz="1200" b="1" kern="1200" dirty="0" err="1"/>
              <a:t>quản</a:t>
            </a:r>
            <a:r>
              <a:rPr lang="en-US" sz="1200" b="1" kern="1200" dirty="0"/>
              <a:t> lý bệnh VM</a:t>
            </a:r>
            <a:r>
              <a:rPr lang="en-US" sz="1200" b="1" dirty="0"/>
              <a:t>ĐTĐ </a:t>
            </a:r>
            <a:r>
              <a:rPr lang="en-US" sz="1200" b="1" dirty="0" err="1"/>
              <a:t>tuyến</a:t>
            </a:r>
            <a:r>
              <a:rPr lang="en-US" sz="1200" b="1" dirty="0"/>
              <a:t> </a:t>
            </a:r>
            <a:r>
              <a:rPr lang="en-US" sz="1200" b="1" dirty="0" err="1"/>
              <a:t>tỉnh</a:t>
            </a:r>
            <a:endParaRPr lang="en-US" sz="1400" b="1" kern="1200" dirty="0"/>
          </a:p>
        </p:txBody>
      </p:sp>
      <p:sp>
        <p:nvSpPr>
          <p:cNvPr id="12" name="Freeform 11"/>
          <p:cNvSpPr/>
          <p:nvPr/>
        </p:nvSpPr>
        <p:spPr>
          <a:xfrm>
            <a:off x="1630881" y="2184973"/>
            <a:ext cx="1493320" cy="3943863"/>
          </a:xfrm>
          <a:custGeom>
            <a:avLst/>
            <a:gdLst>
              <a:gd name="connsiteX0" fmla="*/ 0 w 1168742"/>
              <a:gd name="connsiteY0" fmla="*/ 116874 h 1771875"/>
              <a:gd name="connsiteX1" fmla="*/ 116874 w 1168742"/>
              <a:gd name="connsiteY1" fmla="*/ 0 h 1771875"/>
              <a:gd name="connsiteX2" fmla="*/ 1051868 w 1168742"/>
              <a:gd name="connsiteY2" fmla="*/ 0 h 1771875"/>
              <a:gd name="connsiteX3" fmla="*/ 1168742 w 1168742"/>
              <a:gd name="connsiteY3" fmla="*/ 116874 h 1771875"/>
              <a:gd name="connsiteX4" fmla="*/ 1168742 w 1168742"/>
              <a:gd name="connsiteY4" fmla="*/ 1655001 h 1771875"/>
              <a:gd name="connsiteX5" fmla="*/ 1051868 w 1168742"/>
              <a:gd name="connsiteY5" fmla="*/ 1771875 h 1771875"/>
              <a:gd name="connsiteX6" fmla="*/ 116874 w 1168742"/>
              <a:gd name="connsiteY6" fmla="*/ 1771875 h 1771875"/>
              <a:gd name="connsiteX7" fmla="*/ 0 w 1168742"/>
              <a:gd name="connsiteY7" fmla="*/ 1655001 h 1771875"/>
              <a:gd name="connsiteX8" fmla="*/ 0 w 1168742"/>
              <a:gd name="connsiteY8" fmla="*/ 116874 h 17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8742" h="1771875">
                <a:moveTo>
                  <a:pt x="0" y="116874"/>
                </a:moveTo>
                <a:cubicBezTo>
                  <a:pt x="0" y="52326"/>
                  <a:pt x="52326" y="0"/>
                  <a:pt x="116874" y="0"/>
                </a:cubicBezTo>
                <a:lnTo>
                  <a:pt x="1051868" y="0"/>
                </a:lnTo>
                <a:cubicBezTo>
                  <a:pt x="1116416" y="0"/>
                  <a:pt x="1168742" y="52326"/>
                  <a:pt x="1168742" y="116874"/>
                </a:cubicBezTo>
                <a:lnTo>
                  <a:pt x="1168742" y="1655001"/>
                </a:lnTo>
                <a:cubicBezTo>
                  <a:pt x="1168742" y="1719549"/>
                  <a:pt x="1116416" y="1771875"/>
                  <a:pt x="1051868" y="1771875"/>
                </a:cubicBezTo>
                <a:lnTo>
                  <a:pt x="116874" y="1771875"/>
                </a:lnTo>
                <a:cubicBezTo>
                  <a:pt x="52326" y="1771875"/>
                  <a:pt x="0" y="1719549"/>
                  <a:pt x="0" y="1655001"/>
                </a:cubicBezTo>
                <a:lnTo>
                  <a:pt x="0" y="116874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3799" tIns="133799" rIns="133799" bIns="133799" numCol="1" spcCol="1270" anchor="t" anchorCtr="0">
            <a:noAutofit/>
          </a:bodyPr>
          <a:lstStyle/>
          <a:p>
            <a:pPr marL="0" lvl="1" indent="-285750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Phát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triển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và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phê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duyệt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Hướng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dẫn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quản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lý bệnh VMĐTĐ </a:t>
            </a:r>
          </a:p>
          <a:p>
            <a:pPr marL="0" lvl="1" indent="-285750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Thiết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kế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tài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liệu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truyền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thông</a:t>
            </a:r>
            <a:endParaRPr lang="en-AU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1" indent="-285750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Tham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quan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học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tập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tại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Pakistan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 rot="26719">
            <a:off x="3165077" y="1728106"/>
            <a:ext cx="241010" cy="265316"/>
          </a:xfrm>
          <a:custGeom>
            <a:avLst/>
            <a:gdLst>
              <a:gd name="connsiteX0" fmla="*/ 0 w 127427"/>
              <a:gd name="connsiteY0" fmla="*/ 55089 h 275443"/>
              <a:gd name="connsiteX1" fmla="*/ 63714 w 127427"/>
              <a:gd name="connsiteY1" fmla="*/ 55089 h 275443"/>
              <a:gd name="connsiteX2" fmla="*/ 63714 w 127427"/>
              <a:gd name="connsiteY2" fmla="*/ 0 h 275443"/>
              <a:gd name="connsiteX3" fmla="*/ 127427 w 127427"/>
              <a:gd name="connsiteY3" fmla="*/ 137722 h 275443"/>
              <a:gd name="connsiteX4" fmla="*/ 63714 w 127427"/>
              <a:gd name="connsiteY4" fmla="*/ 275443 h 275443"/>
              <a:gd name="connsiteX5" fmla="*/ 63714 w 127427"/>
              <a:gd name="connsiteY5" fmla="*/ 220354 h 275443"/>
              <a:gd name="connsiteX6" fmla="*/ 0 w 127427"/>
              <a:gd name="connsiteY6" fmla="*/ 220354 h 275443"/>
              <a:gd name="connsiteX7" fmla="*/ 0 w 127427"/>
              <a:gd name="connsiteY7" fmla="*/ 55089 h 275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7427" h="275443">
                <a:moveTo>
                  <a:pt x="0" y="55089"/>
                </a:moveTo>
                <a:lnTo>
                  <a:pt x="63714" y="55089"/>
                </a:lnTo>
                <a:lnTo>
                  <a:pt x="63714" y="0"/>
                </a:lnTo>
                <a:lnTo>
                  <a:pt x="127427" y="137722"/>
                </a:lnTo>
                <a:lnTo>
                  <a:pt x="63714" y="275443"/>
                </a:lnTo>
                <a:lnTo>
                  <a:pt x="63714" y="220354"/>
                </a:lnTo>
                <a:lnTo>
                  <a:pt x="0" y="220354"/>
                </a:lnTo>
                <a:lnTo>
                  <a:pt x="0" y="5508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5088" rIns="38227" bIns="55089" numCol="1" spcCol="1270" anchor="ctr" anchorCtr="0">
            <a:noAutofit/>
          </a:bodyPr>
          <a:lstStyle/>
          <a:p>
            <a:pPr lvl="0" algn="ctr" defTabSz="177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00" kern="1200"/>
          </a:p>
        </p:txBody>
      </p:sp>
      <p:sp>
        <p:nvSpPr>
          <p:cNvPr id="14" name="Freeform 13"/>
          <p:cNvSpPr/>
          <p:nvPr/>
        </p:nvSpPr>
        <p:spPr>
          <a:xfrm>
            <a:off x="3388967" y="1501043"/>
            <a:ext cx="2016056" cy="701931"/>
          </a:xfrm>
          <a:custGeom>
            <a:avLst/>
            <a:gdLst>
              <a:gd name="connsiteX0" fmla="*/ 0 w 2408673"/>
              <a:gd name="connsiteY0" fmla="*/ 70193 h 701931"/>
              <a:gd name="connsiteX1" fmla="*/ 70193 w 2408673"/>
              <a:gd name="connsiteY1" fmla="*/ 0 h 701931"/>
              <a:gd name="connsiteX2" fmla="*/ 2338480 w 2408673"/>
              <a:gd name="connsiteY2" fmla="*/ 0 h 701931"/>
              <a:gd name="connsiteX3" fmla="*/ 2408673 w 2408673"/>
              <a:gd name="connsiteY3" fmla="*/ 70193 h 701931"/>
              <a:gd name="connsiteX4" fmla="*/ 2408673 w 2408673"/>
              <a:gd name="connsiteY4" fmla="*/ 631738 h 701931"/>
              <a:gd name="connsiteX5" fmla="*/ 2338480 w 2408673"/>
              <a:gd name="connsiteY5" fmla="*/ 701931 h 701931"/>
              <a:gd name="connsiteX6" fmla="*/ 70193 w 2408673"/>
              <a:gd name="connsiteY6" fmla="*/ 701931 h 701931"/>
              <a:gd name="connsiteX7" fmla="*/ 0 w 2408673"/>
              <a:gd name="connsiteY7" fmla="*/ 631738 h 701931"/>
              <a:gd name="connsiteX8" fmla="*/ 0 w 2408673"/>
              <a:gd name="connsiteY8" fmla="*/ 70193 h 701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08673" h="701931">
                <a:moveTo>
                  <a:pt x="0" y="70193"/>
                </a:moveTo>
                <a:cubicBezTo>
                  <a:pt x="0" y="31426"/>
                  <a:pt x="31426" y="0"/>
                  <a:pt x="70193" y="0"/>
                </a:cubicBezTo>
                <a:lnTo>
                  <a:pt x="2338480" y="0"/>
                </a:lnTo>
                <a:cubicBezTo>
                  <a:pt x="2377247" y="0"/>
                  <a:pt x="2408673" y="31426"/>
                  <a:pt x="2408673" y="70193"/>
                </a:cubicBezTo>
                <a:lnTo>
                  <a:pt x="2408673" y="631738"/>
                </a:lnTo>
                <a:cubicBezTo>
                  <a:pt x="2408673" y="670505"/>
                  <a:pt x="2377247" y="701931"/>
                  <a:pt x="2338480" y="701931"/>
                </a:cubicBezTo>
                <a:lnTo>
                  <a:pt x="70193" y="701931"/>
                </a:lnTo>
                <a:cubicBezTo>
                  <a:pt x="31426" y="701931"/>
                  <a:pt x="0" y="670505"/>
                  <a:pt x="0" y="631738"/>
                </a:cubicBezTo>
                <a:lnTo>
                  <a:pt x="0" y="701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568" tIns="99568" rIns="99568" bIns="352602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 err="1"/>
              <a:t>Áp</a:t>
            </a:r>
            <a:r>
              <a:rPr lang="en-US" sz="1400" b="1" dirty="0"/>
              <a:t> </a:t>
            </a:r>
            <a:r>
              <a:rPr lang="en-US" sz="1400" b="1" dirty="0" err="1"/>
              <a:t>dụng</a:t>
            </a:r>
            <a:r>
              <a:rPr lang="en-US" sz="1400" b="1" dirty="0"/>
              <a:t> </a:t>
            </a:r>
            <a:r>
              <a:rPr lang="en-US" sz="1400" b="1" dirty="0" err="1"/>
              <a:t>hướng</a:t>
            </a:r>
            <a:r>
              <a:rPr lang="en-US" sz="1400" b="1" dirty="0"/>
              <a:t> </a:t>
            </a:r>
            <a:r>
              <a:rPr lang="en-US" sz="1400" b="1" dirty="0" err="1"/>
              <a:t>dẫn</a:t>
            </a:r>
            <a:r>
              <a:rPr lang="en-US" sz="1400" b="1" dirty="0"/>
              <a:t> </a:t>
            </a:r>
            <a:r>
              <a:rPr lang="en-US" sz="1400" b="1" dirty="0" err="1"/>
              <a:t>quản</a:t>
            </a:r>
            <a:r>
              <a:rPr lang="en-US" sz="1400" b="1" dirty="0"/>
              <a:t> lý bệnh VMĐTĐ </a:t>
            </a:r>
            <a:r>
              <a:rPr lang="en-US" sz="1400" b="1" dirty="0" err="1"/>
              <a:t>tuyến</a:t>
            </a:r>
            <a:r>
              <a:rPr lang="en-US" sz="1400" b="1" dirty="0"/>
              <a:t> </a:t>
            </a:r>
            <a:r>
              <a:rPr lang="en-US" sz="1400" b="1" dirty="0" err="1"/>
              <a:t>tỉnh</a:t>
            </a:r>
            <a:endParaRPr lang="en-US" sz="1400" b="1" kern="1200" dirty="0"/>
          </a:p>
        </p:txBody>
      </p:sp>
      <p:sp>
        <p:nvSpPr>
          <p:cNvPr id="15" name="Freeform 14"/>
          <p:cNvSpPr/>
          <p:nvPr/>
        </p:nvSpPr>
        <p:spPr>
          <a:xfrm>
            <a:off x="3387828" y="2210427"/>
            <a:ext cx="2098572" cy="4289393"/>
          </a:xfrm>
          <a:custGeom>
            <a:avLst/>
            <a:gdLst>
              <a:gd name="connsiteX0" fmla="*/ 0 w 2441760"/>
              <a:gd name="connsiteY0" fmla="*/ 177188 h 1771875"/>
              <a:gd name="connsiteX1" fmla="*/ 177188 w 2441760"/>
              <a:gd name="connsiteY1" fmla="*/ 0 h 1771875"/>
              <a:gd name="connsiteX2" fmla="*/ 2264573 w 2441760"/>
              <a:gd name="connsiteY2" fmla="*/ 0 h 1771875"/>
              <a:gd name="connsiteX3" fmla="*/ 2441761 w 2441760"/>
              <a:gd name="connsiteY3" fmla="*/ 177188 h 1771875"/>
              <a:gd name="connsiteX4" fmla="*/ 2441760 w 2441760"/>
              <a:gd name="connsiteY4" fmla="*/ 1594688 h 1771875"/>
              <a:gd name="connsiteX5" fmla="*/ 2264572 w 2441760"/>
              <a:gd name="connsiteY5" fmla="*/ 1771876 h 1771875"/>
              <a:gd name="connsiteX6" fmla="*/ 177188 w 2441760"/>
              <a:gd name="connsiteY6" fmla="*/ 1771875 h 1771875"/>
              <a:gd name="connsiteX7" fmla="*/ 0 w 2441760"/>
              <a:gd name="connsiteY7" fmla="*/ 1594687 h 1771875"/>
              <a:gd name="connsiteX8" fmla="*/ 0 w 2441760"/>
              <a:gd name="connsiteY8" fmla="*/ 177188 h 17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1760" h="1771875">
                <a:moveTo>
                  <a:pt x="0" y="177188"/>
                </a:moveTo>
                <a:cubicBezTo>
                  <a:pt x="0" y="79330"/>
                  <a:pt x="79330" y="0"/>
                  <a:pt x="177188" y="0"/>
                </a:cubicBezTo>
                <a:lnTo>
                  <a:pt x="2264573" y="0"/>
                </a:lnTo>
                <a:cubicBezTo>
                  <a:pt x="2362431" y="0"/>
                  <a:pt x="2441761" y="79330"/>
                  <a:pt x="2441761" y="177188"/>
                </a:cubicBezTo>
                <a:cubicBezTo>
                  <a:pt x="2441761" y="649688"/>
                  <a:pt x="2441760" y="1122188"/>
                  <a:pt x="2441760" y="1594688"/>
                </a:cubicBezTo>
                <a:cubicBezTo>
                  <a:pt x="2441760" y="1692546"/>
                  <a:pt x="2362430" y="1771876"/>
                  <a:pt x="2264572" y="1771876"/>
                </a:cubicBezTo>
                <a:lnTo>
                  <a:pt x="177188" y="1771875"/>
                </a:lnTo>
                <a:cubicBezTo>
                  <a:pt x="79330" y="1771875"/>
                  <a:pt x="0" y="1692545"/>
                  <a:pt x="0" y="1594687"/>
                </a:cubicBezTo>
                <a:lnTo>
                  <a:pt x="0" y="17718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456" tIns="87456" rIns="87456" bIns="87456" numCol="1" spcCol="1270" anchor="t" anchorCtr="0">
            <a:noAutofit/>
          </a:bodyPr>
          <a:lstStyle/>
          <a:p>
            <a:pPr marL="0" lvl="1" algn="just" defTabSz="22225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1400" dirty="0">
                <a:solidFill>
                  <a:srgbClr val="000000"/>
                </a:solidFill>
              </a:rPr>
              <a:t>04 </a:t>
            </a:r>
            <a:r>
              <a:rPr lang="en-AU" altLang="en-US" sz="1400" dirty="0" err="1">
                <a:solidFill>
                  <a:srgbClr val="000000"/>
                </a:solidFill>
              </a:rPr>
              <a:t>đơn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vị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triển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khai</a:t>
            </a:r>
            <a:r>
              <a:rPr lang="en-AU" altLang="en-US" sz="1400" dirty="0">
                <a:solidFill>
                  <a:srgbClr val="000000"/>
                </a:solidFill>
              </a:rPr>
              <a:t>: BVM, BVĐN, CDC, TTYT </a:t>
            </a:r>
            <a:r>
              <a:rPr lang="en-AU" altLang="en-US" sz="1400" dirty="0" err="1">
                <a:solidFill>
                  <a:srgbClr val="000000"/>
                </a:solidFill>
              </a:rPr>
              <a:t>Hải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Châu</a:t>
            </a:r>
            <a:r>
              <a:rPr lang="en-AU" altLang="en-US" sz="1400" dirty="0">
                <a:solidFill>
                  <a:srgbClr val="000000"/>
                </a:solidFill>
              </a:rPr>
              <a:t>, </a:t>
            </a:r>
            <a:r>
              <a:rPr lang="en-AU" altLang="en-US" sz="1400" dirty="0" err="1">
                <a:solidFill>
                  <a:srgbClr val="000000"/>
                </a:solidFill>
              </a:rPr>
              <a:t>Liên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Chiểu</a:t>
            </a:r>
            <a:r>
              <a:rPr lang="en-AU" altLang="en-US" sz="1400" dirty="0">
                <a:solidFill>
                  <a:srgbClr val="000000"/>
                </a:solidFill>
              </a:rPr>
              <a:t>.</a:t>
            </a:r>
          </a:p>
          <a:p>
            <a:pPr marL="57150" lvl="1" indent="-57150" algn="just" defTabSz="22225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har char="••"/>
            </a:pPr>
            <a:r>
              <a:rPr lang="en-AU" altLang="en-US" sz="1400" dirty="0" err="1">
                <a:solidFill>
                  <a:srgbClr val="000000"/>
                </a:solidFill>
              </a:rPr>
              <a:t>Đào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tạo</a:t>
            </a:r>
            <a:r>
              <a:rPr lang="en-AU" altLang="en-US" sz="1400" dirty="0">
                <a:solidFill>
                  <a:srgbClr val="000000"/>
                </a:solidFill>
              </a:rPr>
              <a:t>;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Cung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cấp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Trang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thiết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b</a:t>
            </a:r>
            <a:r>
              <a:rPr lang="en-AU" altLang="en-US" sz="1400" dirty="0" err="1">
                <a:solidFill>
                  <a:srgbClr val="000000"/>
                </a:solidFill>
              </a:rPr>
              <a:t>ị</a:t>
            </a:r>
            <a:endParaRPr lang="en-AU" altLang="en-US" sz="1400" dirty="0">
              <a:solidFill>
                <a:srgbClr val="000000"/>
              </a:solidFill>
            </a:endParaRPr>
          </a:p>
          <a:p>
            <a:pPr marL="57150" lvl="1" indent="-57150" algn="just" defTabSz="22225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har char="••"/>
            </a:pP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Phổ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biến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tài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liệ</a:t>
            </a:r>
            <a:r>
              <a:rPr lang="en-AU" altLang="en-US" sz="1400" dirty="0" err="1">
                <a:solidFill>
                  <a:srgbClr val="000000"/>
                </a:solidFill>
              </a:rPr>
              <a:t>u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truyền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thông</a:t>
            </a:r>
            <a:r>
              <a:rPr lang="en-AU" altLang="en-US" sz="1400" dirty="0">
                <a:solidFill>
                  <a:srgbClr val="000000"/>
                </a:solidFill>
              </a:rPr>
              <a:t>; </a:t>
            </a:r>
            <a:r>
              <a:rPr lang="en-AU" altLang="en-US" sz="1400" dirty="0" err="1">
                <a:solidFill>
                  <a:srgbClr val="000000"/>
                </a:solidFill>
              </a:rPr>
              <a:t>các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h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oạt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động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nâng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cao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nhận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thức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cộng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đồng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.</a:t>
            </a:r>
          </a:p>
          <a:p>
            <a:pPr marL="57150" lvl="1" indent="-57150" algn="just" defTabSz="22225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har char="••"/>
            </a:pP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Sàng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lọc</a:t>
            </a:r>
            <a:r>
              <a:rPr lang="en-AU" altLang="en-US" sz="1400" dirty="0">
                <a:solidFill>
                  <a:srgbClr val="000000"/>
                </a:solidFill>
              </a:rPr>
              <a:t> và </a:t>
            </a:r>
            <a:r>
              <a:rPr lang="en-AU" altLang="en-US" sz="1400" dirty="0" err="1">
                <a:solidFill>
                  <a:srgbClr val="000000"/>
                </a:solidFill>
              </a:rPr>
              <a:t>điều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trị</a:t>
            </a:r>
            <a:r>
              <a:rPr lang="en-AU" altLang="en-US" sz="1400" dirty="0">
                <a:solidFill>
                  <a:srgbClr val="000000"/>
                </a:solidFill>
              </a:rPr>
              <a:t>;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Củng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cố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hệ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thống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phân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loại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và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quản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lý bệnh ĐTĐ/VMĐTĐ.</a:t>
            </a:r>
          </a:p>
          <a:p>
            <a:pPr marL="57150" lvl="1" indent="-57150" algn="just" defTabSz="22225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har char="••"/>
            </a:pP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Hỗ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AU" altLang="en-US" sz="1400" b="0" i="0" u="none" strike="noStrike" kern="1200" cap="none" normalizeH="0" dirty="0" err="1">
                <a:ln>
                  <a:noFill/>
                </a:ln>
                <a:solidFill>
                  <a:srgbClr val="000000"/>
                </a:solidFill>
                <a:effectLst/>
              </a:rPr>
              <a:t>trợ</a:t>
            </a:r>
            <a:r>
              <a:rPr kumimoji="0" lang="en-AU" altLang="en-US" sz="1400" b="0" i="0" u="none" strike="noStrike" kern="1200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Điều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tra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tỉ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lệ</a:t>
            </a:r>
            <a:r>
              <a:rPr lang="en-AU" altLang="en-US" sz="1400" dirty="0">
                <a:solidFill>
                  <a:srgbClr val="000000"/>
                </a:solidFill>
              </a:rPr>
              <a:t> ĐTĐ và VMĐTĐ</a:t>
            </a:r>
          </a:p>
          <a:p>
            <a:pPr marL="57150" lvl="1" indent="-57150" algn="l" defTabSz="22225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har char="••"/>
            </a:pPr>
            <a:r>
              <a:rPr lang="en-AU" altLang="en-US" sz="1400" dirty="0" err="1">
                <a:solidFill>
                  <a:srgbClr val="000000"/>
                </a:solidFill>
              </a:rPr>
              <a:t>Đánh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giá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độc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lập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giữa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kỳ</a:t>
            </a:r>
            <a:r>
              <a:rPr lang="en-AU" altLang="en-US" sz="1400" dirty="0">
                <a:solidFill>
                  <a:srgbClr val="000000"/>
                </a:solidFill>
              </a:rPr>
              <a:t>.</a:t>
            </a:r>
            <a:endParaRPr kumimoji="0" lang="en-AU" altLang="en-US" sz="1400" b="0" i="0" u="none" strike="noStrike" kern="1200" cap="none" normalizeH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57150" lvl="1" indent="-57150" algn="l" defTabSz="22225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har char="••"/>
            </a:pPr>
            <a:endParaRPr lang="en-US" sz="16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5455525" y="1715527"/>
            <a:ext cx="230499" cy="291181"/>
          </a:xfrm>
          <a:custGeom>
            <a:avLst/>
            <a:gdLst>
              <a:gd name="connsiteX0" fmla="*/ 0 w 230499"/>
              <a:gd name="connsiteY0" fmla="*/ 58236 h 291181"/>
              <a:gd name="connsiteX1" fmla="*/ 115250 w 230499"/>
              <a:gd name="connsiteY1" fmla="*/ 58236 h 291181"/>
              <a:gd name="connsiteX2" fmla="*/ 115250 w 230499"/>
              <a:gd name="connsiteY2" fmla="*/ 0 h 291181"/>
              <a:gd name="connsiteX3" fmla="*/ 230499 w 230499"/>
              <a:gd name="connsiteY3" fmla="*/ 145591 h 291181"/>
              <a:gd name="connsiteX4" fmla="*/ 115250 w 230499"/>
              <a:gd name="connsiteY4" fmla="*/ 291181 h 291181"/>
              <a:gd name="connsiteX5" fmla="*/ 115250 w 230499"/>
              <a:gd name="connsiteY5" fmla="*/ 232945 h 291181"/>
              <a:gd name="connsiteX6" fmla="*/ 0 w 230499"/>
              <a:gd name="connsiteY6" fmla="*/ 232945 h 291181"/>
              <a:gd name="connsiteX7" fmla="*/ 0 w 230499"/>
              <a:gd name="connsiteY7" fmla="*/ 58236 h 29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499" h="291181">
                <a:moveTo>
                  <a:pt x="0" y="58236"/>
                </a:moveTo>
                <a:lnTo>
                  <a:pt x="115250" y="58236"/>
                </a:lnTo>
                <a:lnTo>
                  <a:pt x="115250" y="0"/>
                </a:lnTo>
                <a:lnTo>
                  <a:pt x="230499" y="145591"/>
                </a:lnTo>
                <a:lnTo>
                  <a:pt x="115250" y="291181"/>
                </a:lnTo>
                <a:lnTo>
                  <a:pt x="115250" y="232945"/>
                </a:lnTo>
                <a:lnTo>
                  <a:pt x="0" y="232945"/>
                </a:lnTo>
                <a:lnTo>
                  <a:pt x="0" y="5823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8236" rIns="69150" bIns="58236" numCol="1" spcCol="1270" anchor="ctr" anchorCtr="0">
            <a:noAutofit/>
          </a:bodyPr>
          <a:lstStyle/>
          <a:p>
            <a:pPr lvl="0" algn="ctr" defTabSz="177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00" kern="1200"/>
          </a:p>
        </p:txBody>
      </p:sp>
      <p:sp>
        <p:nvSpPr>
          <p:cNvPr id="17" name="Freeform 16"/>
          <p:cNvSpPr/>
          <p:nvPr/>
        </p:nvSpPr>
        <p:spPr>
          <a:xfrm>
            <a:off x="5688198" y="1525675"/>
            <a:ext cx="1888319" cy="701931"/>
          </a:xfrm>
          <a:custGeom>
            <a:avLst/>
            <a:gdLst>
              <a:gd name="connsiteX0" fmla="*/ 0 w 1167407"/>
              <a:gd name="connsiteY0" fmla="*/ 70193 h 701931"/>
              <a:gd name="connsiteX1" fmla="*/ 70193 w 1167407"/>
              <a:gd name="connsiteY1" fmla="*/ 0 h 701931"/>
              <a:gd name="connsiteX2" fmla="*/ 1097214 w 1167407"/>
              <a:gd name="connsiteY2" fmla="*/ 0 h 701931"/>
              <a:gd name="connsiteX3" fmla="*/ 1167407 w 1167407"/>
              <a:gd name="connsiteY3" fmla="*/ 70193 h 701931"/>
              <a:gd name="connsiteX4" fmla="*/ 1167407 w 1167407"/>
              <a:gd name="connsiteY4" fmla="*/ 631738 h 701931"/>
              <a:gd name="connsiteX5" fmla="*/ 1097214 w 1167407"/>
              <a:gd name="connsiteY5" fmla="*/ 701931 h 701931"/>
              <a:gd name="connsiteX6" fmla="*/ 70193 w 1167407"/>
              <a:gd name="connsiteY6" fmla="*/ 701931 h 701931"/>
              <a:gd name="connsiteX7" fmla="*/ 0 w 1167407"/>
              <a:gd name="connsiteY7" fmla="*/ 631738 h 701931"/>
              <a:gd name="connsiteX8" fmla="*/ 0 w 1167407"/>
              <a:gd name="connsiteY8" fmla="*/ 70193 h 701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7407" h="701931">
                <a:moveTo>
                  <a:pt x="0" y="70193"/>
                </a:moveTo>
                <a:cubicBezTo>
                  <a:pt x="0" y="31426"/>
                  <a:pt x="31426" y="0"/>
                  <a:pt x="70193" y="0"/>
                </a:cubicBezTo>
                <a:lnTo>
                  <a:pt x="1097214" y="0"/>
                </a:lnTo>
                <a:cubicBezTo>
                  <a:pt x="1135981" y="0"/>
                  <a:pt x="1167407" y="31426"/>
                  <a:pt x="1167407" y="70193"/>
                </a:cubicBezTo>
                <a:lnTo>
                  <a:pt x="1167407" y="631738"/>
                </a:lnTo>
                <a:cubicBezTo>
                  <a:pt x="1167407" y="670505"/>
                  <a:pt x="1135981" y="701931"/>
                  <a:pt x="1097214" y="701931"/>
                </a:cubicBezTo>
                <a:lnTo>
                  <a:pt x="70193" y="701931"/>
                </a:lnTo>
                <a:cubicBezTo>
                  <a:pt x="31426" y="701931"/>
                  <a:pt x="0" y="670505"/>
                  <a:pt x="0" y="631738"/>
                </a:cubicBezTo>
                <a:lnTo>
                  <a:pt x="0" y="701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560" tIns="35560" rIns="35560" bIns="318312" numCol="1" spcCol="1270" anchor="t" anchorCtr="0">
            <a:noAutofit/>
          </a:bodyPr>
          <a:lstStyle/>
          <a:p>
            <a:pPr lvl="0" algn="l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err="1"/>
              <a:t>Hướng</a:t>
            </a:r>
            <a:r>
              <a:rPr lang="en-US" sz="1400" b="1" kern="1200" dirty="0"/>
              <a:t> </a:t>
            </a:r>
            <a:r>
              <a:rPr lang="en-US" sz="1400" b="1" kern="1200" dirty="0" err="1"/>
              <a:t>dẫn</a:t>
            </a:r>
            <a:r>
              <a:rPr lang="en-US" sz="1400" b="1" kern="1200" dirty="0"/>
              <a:t> </a:t>
            </a:r>
            <a:r>
              <a:rPr lang="en-US" sz="1400" b="1" kern="1200" dirty="0" err="1"/>
              <a:t>quản</a:t>
            </a:r>
            <a:r>
              <a:rPr lang="en-US" sz="1400" b="1" kern="1200" dirty="0"/>
              <a:t> lý bệnh VMĐTĐ </a:t>
            </a:r>
            <a:r>
              <a:rPr lang="en-US" sz="1400" b="1" kern="1200" dirty="0" err="1"/>
              <a:t>toàn</a:t>
            </a:r>
            <a:r>
              <a:rPr lang="en-US" sz="1400" b="1" kern="1200" dirty="0"/>
              <a:t> </a:t>
            </a:r>
            <a:r>
              <a:rPr lang="vi-VN" sz="1400" b="1" kern="1200" dirty="0"/>
              <a:t>quốc</a:t>
            </a:r>
            <a:endParaRPr lang="en-US" sz="1400" b="1" kern="1200" dirty="0"/>
          </a:p>
        </p:txBody>
      </p:sp>
      <p:sp>
        <p:nvSpPr>
          <p:cNvPr id="18" name="Freeform 17"/>
          <p:cNvSpPr/>
          <p:nvPr/>
        </p:nvSpPr>
        <p:spPr>
          <a:xfrm>
            <a:off x="5670328" y="2227606"/>
            <a:ext cx="1715281" cy="3924546"/>
          </a:xfrm>
          <a:custGeom>
            <a:avLst/>
            <a:gdLst>
              <a:gd name="connsiteX0" fmla="*/ 0 w 1167407"/>
              <a:gd name="connsiteY0" fmla="*/ 116741 h 1771875"/>
              <a:gd name="connsiteX1" fmla="*/ 116741 w 1167407"/>
              <a:gd name="connsiteY1" fmla="*/ 0 h 1771875"/>
              <a:gd name="connsiteX2" fmla="*/ 1050666 w 1167407"/>
              <a:gd name="connsiteY2" fmla="*/ 0 h 1771875"/>
              <a:gd name="connsiteX3" fmla="*/ 1167407 w 1167407"/>
              <a:gd name="connsiteY3" fmla="*/ 116741 h 1771875"/>
              <a:gd name="connsiteX4" fmla="*/ 1167407 w 1167407"/>
              <a:gd name="connsiteY4" fmla="*/ 1655134 h 1771875"/>
              <a:gd name="connsiteX5" fmla="*/ 1050666 w 1167407"/>
              <a:gd name="connsiteY5" fmla="*/ 1771875 h 1771875"/>
              <a:gd name="connsiteX6" fmla="*/ 116741 w 1167407"/>
              <a:gd name="connsiteY6" fmla="*/ 1771875 h 1771875"/>
              <a:gd name="connsiteX7" fmla="*/ 0 w 1167407"/>
              <a:gd name="connsiteY7" fmla="*/ 1655134 h 1771875"/>
              <a:gd name="connsiteX8" fmla="*/ 0 w 1167407"/>
              <a:gd name="connsiteY8" fmla="*/ 116741 h 17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7407" h="1771875">
                <a:moveTo>
                  <a:pt x="0" y="116741"/>
                </a:moveTo>
                <a:cubicBezTo>
                  <a:pt x="0" y="52267"/>
                  <a:pt x="52267" y="0"/>
                  <a:pt x="116741" y="0"/>
                </a:cubicBezTo>
                <a:lnTo>
                  <a:pt x="1050666" y="0"/>
                </a:lnTo>
                <a:cubicBezTo>
                  <a:pt x="1115140" y="0"/>
                  <a:pt x="1167407" y="52267"/>
                  <a:pt x="1167407" y="116741"/>
                </a:cubicBezTo>
                <a:lnTo>
                  <a:pt x="1167407" y="1655134"/>
                </a:lnTo>
                <a:cubicBezTo>
                  <a:pt x="1167407" y="1719608"/>
                  <a:pt x="1115140" y="1771875"/>
                  <a:pt x="1050666" y="1771875"/>
                </a:cubicBezTo>
                <a:lnTo>
                  <a:pt x="116741" y="1771875"/>
                </a:lnTo>
                <a:cubicBezTo>
                  <a:pt x="52267" y="1771875"/>
                  <a:pt x="0" y="1719608"/>
                  <a:pt x="0" y="1655134"/>
                </a:cubicBezTo>
                <a:lnTo>
                  <a:pt x="0" y="11674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752" tIns="69752" rIns="69752" bIns="69752" numCol="1" spcCol="1270" anchor="t" anchorCtr="0">
            <a:noAutofit/>
          </a:bodyPr>
          <a:lstStyle/>
          <a:p>
            <a:pPr marL="0" lvl="1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1400" dirty="0" err="1">
                <a:solidFill>
                  <a:srgbClr val="000000"/>
                </a:solidFill>
              </a:rPr>
              <a:t>Mở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rộng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đến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các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vi-VN" altLang="en-US" sz="1400" dirty="0">
                <a:solidFill>
                  <a:srgbClr val="000000"/>
                </a:solidFill>
              </a:rPr>
              <a:t>Q</a:t>
            </a:r>
            <a:r>
              <a:rPr lang="en-AU" altLang="en-US" sz="1400" dirty="0">
                <a:solidFill>
                  <a:srgbClr val="000000"/>
                </a:solidFill>
              </a:rPr>
              <a:t>/</a:t>
            </a:r>
            <a:r>
              <a:rPr lang="vi-VN" altLang="en-US" sz="1400" dirty="0">
                <a:solidFill>
                  <a:srgbClr val="000000"/>
                </a:solidFill>
              </a:rPr>
              <a:t>H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còn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lại</a:t>
            </a:r>
            <a:r>
              <a:rPr lang="en-AU" altLang="en-US" sz="1400" dirty="0">
                <a:solidFill>
                  <a:srgbClr val="000000"/>
                </a:solidFill>
              </a:rPr>
              <a:t>.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1" indent="-285750" algn="just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Tham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gia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phát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triển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Hướng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dẫn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toàn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quốc </a:t>
            </a:r>
            <a:r>
              <a:rPr lang="en-US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về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quản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lý VMĐTĐ.</a:t>
            </a:r>
          </a:p>
          <a:p>
            <a:pPr marL="0" lvl="1" indent="-285750" algn="just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Cung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cấp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máy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chụp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đáy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mắt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cho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2 </a:t>
            </a:r>
            <a:r>
              <a:rPr lang="vi-VN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/H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mở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rộng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0" lvl="1" indent="-285750" algn="just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Hỗ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trợ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điều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tra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chi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phí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hiệu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quả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phát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hiện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sớm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VMĐTĐ</a:t>
            </a:r>
          </a:p>
          <a:p>
            <a:pPr marL="0" lvl="1" indent="-285750" algn="just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Tiếp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tục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sàng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lọc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điều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trị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và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nâng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cao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nhận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thức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người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dân</a:t>
            </a:r>
            <a:endParaRPr lang="en-AU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1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AU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34">
            <a:extLst>
              <a:ext uri="{FF2B5EF4-FFF2-40B4-BE49-F238E27FC236}">
                <a16:creationId xmlns:a16="http://schemas.microsoft.com/office/drawing/2014/main" id="{D43F18E1-AD52-B79C-CE19-0EEE778D8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0534" y="1187994"/>
            <a:ext cx="1097164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altLang="en-US" sz="20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6/</a:t>
            </a:r>
            <a:r>
              <a:rPr kumimoji="0" lang="en-AU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</a:rPr>
              <a:t>2023</a:t>
            </a: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76D3819D-EEEE-A45C-7196-054C33C4D847}"/>
              </a:ext>
            </a:extLst>
          </p:cNvPr>
          <p:cNvSpPr/>
          <p:nvPr/>
        </p:nvSpPr>
        <p:spPr>
          <a:xfrm>
            <a:off x="7797455" y="1557672"/>
            <a:ext cx="1081198" cy="701931"/>
          </a:xfrm>
          <a:custGeom>
            <a:avLst/>
            <a:gdLst>
              <a:gd name="connsiteX0" fmla="*/ 0 w 746840"/>
              <a:gd name="connsiteY0" fmla="*/ 70193 h 701931"/>
              <a:gd name="connsiteX1" fmla="*/ 70193 w 746840"/>
              <a:gd name="connsiteY1" fmla="*/ 0 h 701931"/>
              <a:gd name="connsiteX2" fmla="*/ 676647 w 746840"/>
              <a:gd name="connsiteY2" fmla="*/ 0 h 701931"/>
              <a:gd name="connsiteX3" fmla="*/ 746840 w 746840"/>
              <a:gd name="connsiteY3" fmla="*/ 70193 h 701931"/>
              <a:gd name="connsiteX4" fmla="*/ 746840 w 746840"/>
              <a:gd name="connsiteY4" fmla="*/ 631738 h 701931"/>
              <a:gd name="connsiteX5" fmla="*/ 676647 w 746840"/>
              <a:gd name="connsiteY5" fmla="*/ 701931 h 701931"/>
              <a:gd name="connsiteX6" fmla="*/ 70193 w 746840"/>
              <a:gd name="connsiteY6" fmla="*/ 701931 h 701931"/>
              <a:gd name="connsiteX7" fmla="*/ 0 w 746840"/>
              <a:gd name="connsiteY7" fmla="*/ 631738 h 701931"/>
              <a:gd name="connsiteX8" fmla="*/ 0 w 746840"/>
              <a:gd name="connsiteY8" fmla="*/ 70193 h 701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6840" h="701931">
                <a:moveTo>
                  <a:pt x="0" y="70193"/>
                </a:moveTo>
                <a:cubicBezTo>
                  <a:pt x="0" y="31426"/>
                  <a:pt x="31426" y="0"/>
                  <a:pt x="70193" y="0"/>
                </a:cubicBezTo>
                <a:lnTo>
                  <a:pt x="676647" y="0"/>
                </a:lnTo>
                <a:cubicBezTo>
                  <a:pt x="715414" y="0"/>
                  <a:pt x="746840" y="31426"/>
                  <a:pt x="746840" y="70193"/>
                </a:cubicBezTo>
                <a:lnTo>
                  <a:pt x="746840" y="631738"/>
                </a:lnTo>
                <a:cubicBezTo>
                  <a:pt x="746840" y="670505"/>
                  <a:pt x="715414" y="701931"/>
                  <a:pt x="676647" y="701931"/>
                </a:cubicBezTo>
                <a:lnTo>
                  <a:pt x="70193" y="701931"/>
                </a:lnTo>
                <a:cubicBezTo>
                  <a:pt x="31426" y="701931"/>
                  <a:pt x="0" y="670505"/>
                  <a:pt x="0" y="631738"/>
                </a:cubicBezTo>
                <a:lnTo>
                  <a:pt x="0" y="701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568" tIns="99568" rIns="99568" bIns="352602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err="1"/>
              <a:t>Kết</a:t>
            </a:r>
            <a:r>
              <a:rPr lang="en-US" sz="1400" b="1" kern="1200" dirty="0"/>
              <a:t> </a:t>
            </a:r>
            <a:r>
              <a:rPr lang="en-US" sz="1400" b="1" kern="1200" dirty="0" err="1"/>
              <a:t>thúc</a:t>
            </a:r>
            <a:r>
              <a:rPr lang="en-US" sz="1400" b="1" kern="1200" dirty="0"/>
              <a:t> </a:t>
            </a:r>
            <a:r>
              <a:rPr lang="en-US" sz="1400" b="1" kern="1200" dirty="0" err="1"/>
              <a:t>dự</a:t>
            </a:r>
            <a:r>
              <a:rPr lang="en-US" sz="1400" b="1" kern="1200" dirty="0"/>
              <a:t> </a:t>
            </a:r>
            <a:r>
              <a:rPr lang="en-US" sz="1400" b="1" kern="1200" dirty="0" err="1"/>
              <a:t>án</a:t>
            </a:r>
            <a:endParaRPr lang="en-US" sz="1400" b="1" kern="1200" dirty="0"/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F6D55D78-8025-C91D-FCD6-C1C2B7224DA1}"/>
              </a:ext>
            </a:extLst>
          </p:cNvPr>
          <p:cNvSpPr/>
          <p:nvPr/>
        </p:nvSpPr>
        <p:spPr>
          <a:xfrm>
            <a:off x="7569537" y="2248249"/>
            <a:ext cx="1459103" cy="3923672"/>
          </a:xfrm>
          <a:custGeom>
            <a:avLst/>
            <a:gdLst>
              <a:gd name="connsiteX0" fmla="*/ 0 w 1291507"/>
              <a:gd name="connsiteY0" fmla="*/ 129151 h 1771875"/>
              <a:gd name="connsiteX1" fmla="*/ 129151 w 1291507"/>
              <a:gd name="connsiteY1" fmla="*/ 0 h 1771875"/>
              <a:gd name="connsiteX2" fmla="*/ 1162356 w 1291507"/>
              <a:gd name="connsiteY2" fmla="*/ 0 h 1771875"/>
              <a:gd name="connsiteX3" fmla="*/ 1291507 w 1291507"/>
              <a:gd name="connsiteY3" fmla="*/ 129151 h 1771875"/>
              <a:gd name="connsiteX4" fmla="*/ 1291507 w 1291507"/>
              <a:gd name="connsiteY4" fmla="*/ 1642724 h 1771875"/>
              <a:gd name="connsiteX5" fmla="*/ 1162356 w 1291507"/>
              <a:gd name="connsiteY5" fmla="*/ 1771875 h 1771875"/>
              <a:gd name="connsiteX6" fmla="*/ 129151 w 1291507"/>
              <a:gd name="connsiteY6" fmla="*/ 1771875 h 1771875"/>
              <a:gd name="connsiteX7" fmla="*/ 0 w 1291507"/>
              <a:gd name="connsiteY7" fmla="*/ 1642724 h 1771875"/>
              <a:gd name="connsiteX8" fmla="*/ 0 w 1291507"/>
              <a:gd name="connsiteY8" fmla="*/ 129151 h 17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91507" h="1771875">
                <a:moveTo>
                  <a:pt x="0" y="129151"/>
                </a:moveTo>
                <a:cubicBezTo>
                  <a:pt x="0" y="57823"/>
                  <a:pt x="57823" y="0"/>
                  <a:pt x="129151" y="0"/>
                </a:cubicBezTo>
                <a:lnTo>
                  <a:pt x="1162356" y="0"/>
                </a:lnTo>
                <a:cubicBezTo>
                  <a:pt x="1233684" y="0"/>
                  <a:pt x="1291507" y="57823"/>
                  <a:pt x="1291507" y="129151"/>
                </a:cubicBezTo>
                <a:lnTo>
                  <a:pt x="1291507" y="1642724"/>
                </a:lnTo>
                <a:cubicBezTo>
                  <a:pt x="1291507" y="1714052"/>
                  <a:pt x="1233684" y="1771875"/>
                  <a:pt x="1162356" y="1771875"/>
                </a:cubicBezTo>
                <a:lnTo>
                  <a:pt x="129151" y="1771875"/>
                </a:lnTo>
                <a:cubicBezTo>
                  <a:pt x="57823" y="1771875"/>
                  <a:pt x="0" y="1714052"/>
                  <a:pt x="0" y="1642724"/>
                </a:cubicBezTo>
                <a:lnTo>
                  <a:pt x="0" y="12915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395" tIns="137395" rIns="137395" bIns="137395" numCol="1" spcCol="1270" anchor="t" anchorCtr="0">
            <a:noAutofit/>
          </a:bodyPr>
          <a:lstStyle/>
          <a:p>
            <a:pPr marL="0" lvl="1" algn="just" defTabSz="622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400" dirty="0" err="1">
                <a:solidFill>
                  <a:srgbClr val="000000"/>
                </a:solidFill>
              </a:rPr>
              <a:t>Tiếp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tục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sàng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lọc</a:t>
            </a:r>
            <a:r>
              <a:rPr lang="en-AU" altLang="en-US" sz="1400" dirty="0">
                <a:solidFill>
                  <a:srgbClr val="000000"/>
                </a:solidFill>
              </a:rPr>
              <a:t>, </a:t>
            </a:r>
            <a:r>
              <a:rPr lang="en-AU" altLang="en-US" sz="1400" dirty="0" err="1">
                <a:solidFill>
                  <a:srgbClr val="000000"/>
                </a:solidFill>
              </a:rPr>
              <a:t>điều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trị</a:t>
            </a:r>
            <a:r>
              <a:rPr lang="en-AU" altLang="en-US" sz="1400" dirty="0">
                <a:solidFill>
                  <a:srgbClr val="000000"/>
                </a:solidFill>
              </a:rPr>
              <a:t> và </a:t>
            </a:r>
            <a:r>
              <a:rPr lang="en-AU" altLang="en-US" sz="1400" dirty="0" err="1">
                <a:solidFill>
                  <a:srgbClr val="000000"/>
                </a:solidFill>
              </a:rPr>
              <a:t>nâng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cao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nhận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thức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người</a:t>
            </a:r>
            <a:r>
              <a:rPr lang="en-AU" altLang="en-US" sz="1400" dirty="0">
                <a:solidFill>
                  <a:srgbClr val="000000"/>
                </a:solidFill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</a:rPr>
              <a:t>dân</a:t>
            </a:r>
            <a:endParaRPr kumimoji="0" lang="en-AU" altLang="en-US" sz="14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lvl="1" algn="just" defTabSz="62230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Đánh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giá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độc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lập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cuối</a:t>
            </a:r>
            <a:r>
              <a:rPr lang="en-A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kỳ</a:t>
            </a:r>
            <a:endParaRPr lang="en-AU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1" algn="just" defTabSz="622300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Phối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hợp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tổ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chức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hội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thảo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đánh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giá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cuối</a:t>
            </a:r>
            <a:r>
              <a:rPr kumimoji="0" lang="en-AU" altLang="en-US" sz="14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AU" altLang="en-US" sz="14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kỳ</a:t>
            </a:r>
            <a:endParaRPr lang="en-AU" altLang="en-US" sz="1200" kern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F89B8818-01CF-BF3A-9E93-B0013173C34C}"/>
              </a:ext>
            </a:extLst>
          </p:cNvPr>
          <p:cNvSpPr/>
          <p:nvPr/>
        </p:nvSpPr>
        <p:spPr>
          <a:xfrm>
            <a:off x="7594387" y="1746007"/>
            <a:ext cx="230499" cy="291181"/>
          </a:xfrm>
          <a:custGeom>
            <a:avLst/>
            <a:gdLst>
              <a:gd name="connsiteX0" fmla="*/ 0 w 230499"/>
              <a:gd name="connsiteY0" fmla="*/ 58236 h 291181"/>
              <a:gd name="connsiteX1" fmla="*/ 115250 w 230499"/>
              <a:gd name="connsiteY1" fmla="*/ 58236 h 291181"/>
              <a:gd name="connsiteX2" fmla="*/ 115250 w 230499"/>
              <a:gd name="connsiteY2" fmla="*/ 0 h 291181"/>
              <a:gd name="connsiteX3" fmla="*/ 230499 w 230499"/>
              <a:gd name="connsiteY3" fmla="*/ 145591 h 291181"/>
              <a:gd name="connsiteX4" fmla="*/ 115250 w 230499"/>
              <a:gd name="connsiteY4" fmla="*/ 291181 h 291181"/>
              <a:gd name="connsiteX5" fmla="*/ 115250 w 230499"/>
              <a:gd name="connsiteY5" fmla="*/ 232945 h 291181"/>
              <a:gd name="connsiteX6" fmla="*/ 0 w 230499"/>
              <a:gd name="connsiteY6" fmla="*/ 232945 h 291181"/>
              <a:gd name="connsiteX7" fmla="*/ 0 w 230499"/>
              <a:gd name="connsiteY7" fmla="*/ 58236 h 29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499" h="291181">
                <a:moveTo>
                  <a:pt x="0" y="58236"/>
                </a:moveTo>
                <a:lnTo>
                  <a:pt x="115250" y="58236"/>
                </a:lnTo>
                <a:lnTo>
                  <a:pt x="115250" y="0"/>
                </a:lnTo>
                <a:lnTo>
                  <a:pt x="230499" y="145591"/>
                </a:lnTo>
                <a:lnTo>
                  <a:pt x="115250" y="291181"/>
                </a:lnTo>
                <a:lnTo>
                  <a:pt x="115250" y="232945"/>
                </a:lnTo>
                <a:lnTo>
                  <a:pt x="0" y="232945"/>
                </a:lnTo>
                <a:lnTo>
                  <a:pt x="0" y="5823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8236" rIns="69150" bIns="58236" numCol="1" spcCol="1270" anchor="ctr" anchorCtr="0">
            <a:noAutofit/>
          </a:bodyPr>
          <a:lstStyle/>
          <a:p>
            <a:pPr lvl="0" algn="ctr" defTabSz="177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00" kern="1200"/>
          </a:p>
        </p:txBody>
      </p:sp>
      <p:pic>
        <p:nvPicPr>
          <p:cNvPr id="26" name="Picture 2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309" y="6273146"/>
            <a:ext cx="963734" cy="5656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155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555" y="108694"/>
            <a:ext cx="8310709" cy="576236"/>
          </a:xfrm>
        </p:spPr>
        <p:txBody>
          <a:bodyPr anchor="ctr">
            <a:normAutofit/>
          </a:bodyPr>
          <a:lstStyle/>
          <a:p>
            <a:r>
              <a:rPr lang="en-AU" dirty="0" err="1"/>
              <a:t>Phần</a:t>
            </a:r>
            <a:r>
              <a:rPr lang="en-AU" dirty="0"/>
              <a:t> 3: </a:t>
            </a:r>
            <a:r>
              <a:rPr lang="en-AU" dirty="0" err="1"/>
              <a:t>kêt</a:t>
            </a:r>
            <a:r>
              <a:rPr lang="en-AU" dirty="0"/>
              <a:t> </a:t>
            </a:r>
            <a:r>
              <a:rPr lang="en-AU" dirty="0" err="1"/>
              <a:t>quả</a:t>
            </a:r>
            <a:r>
              <a:rPr lang="en-AU" dirty="0"/>
              <a:t> </a:t>
            </a:r>
            <a:r>
              <a:rPr lang="en-AU" dirty="0" err="1"/>
              <a:t>đạt</a:t>
            </a:r>
            <a:r>
              <a:rPr lang="en-AU" dirty="0"/>
              <a:t> </a:t>
            </a:r>
            <a:r>
              <a:rPr lang="en-AU" dirty="0" err="1"/>
              <a:t>được</a:t>
            </a:r>
            <a:endParaRPr lang="en-US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E11C8D2-4BDE-A164-8BBF-84DC5AA915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64345" y="6283820"/>
            <a:ext cx="579600" cy="216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CE1B70CE-F4BC-4B6F-A663-B479B5E51611}" type="slidenum">
              <a:rPr lang="en-AU" smtClean="0"/>
              <a:pPr>
                <a:spcAft>
                  <a:spcPts val="600"/>
                </a:spcAft>
              </a:pPr>
              <a:t>5</a:t>
            </a:fld>
            <a:endParaRPr lang="en-AU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8EDD9DC-1076-CAFF-98C7-DA88CE8433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6722735"/>
              </p:ext>
            </p:extLst>
          </p:nvPr>
        </p:nvGraphicFramePr>
        <p:xfrm>
          <a:off x="228600" y="762000"/>
          <a:ext cx="8915345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0716D836-1484-1877-70BE-6A592299E3E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30377" y="6239293"/>
            <a:ext cx="1069067" cy="484753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B83AC7-45C2-3404-7576-9F8C9F41F117}"/>
              </a:ext>
            </a:extLst>
          </p:cNvPr>
          <p:cNvSpPr txBox="1"/>
          <p:nvPr/>
        </p:nvSpPr>
        <p:spPr>
          <a:xfrm>
            <a:off x="2209800" y="4110585"/>
            <a:ext cx="678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31F20"/>
                </a:solidFill>
                <a:latin typeface="Arial"/>
              </a:rPr>
              <a:t>5/7 TTYT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được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trang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bị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máy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chụp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ảnh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không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huỳnh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quang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CC4F7-983E-9BFA-8698-DBC9DD5962D9}"/>
              </a:ext>
            </a:extLst>
          </p:cNvPr>
          <p:cNvSpPr txBox="1"/>
          <p:nvPr/>
        </p:nvSpPr>
        <p:spPr>
          <a:xfrm>
            <a:off x="2133600" y="4933950"/>
            <a:ext cx="6046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231F20"/>
                </a:solidFill>
                <a:latin typeface="Arial"/>
              </a:rPr>
              <a:t> 6,374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người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được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kiểm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tra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ĐTĐ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tại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tất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cả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TYT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thuộc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7 TTYT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Quận</a:t>
            </a:r>
            <a:r>
              <a:rPr lang="en-US" sz="1400" dirty="0">
                <a:solidFill>
                  <a:srgbClr val="231F20"/>
                </a:solidFill>
                <a:latin typeface="Arial"/>
              </a:rPr>
              <a:t> </a:t>
            </a:r>
            <a:r>
              <a:rPr lang="en-US" sz="1400" dirty="0" err="1">
                <a:solidFill>
                  <a:srgbClr val="231F20"/>
                </a:solidFill>
                <a:latin typeface="Arial"/>
              </a:rPr>
              <a:t>huyện</a:t>
            </a:r>
            <a:endParaRPr lang="en-US" sz="1400" dirty="0">
              <a:solidFill>
                <a:srgbClr val="231F20"/>
              </a:solidFill>
              <a:latin typeface="Arial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A9ACF0-7D95-A434-9DC8-0386DF873558}"/>
              </a:ext>
            </a:extLst>
          </p:cNvPr>
          <p:cNvCxnSpPr/>
          <p:nvPr/>
        </p:nvCxnSpPr>
        <p:spPr>
          <a:xfrm>
            <a:off x="2133600" y="4933950"/>
            <a:ext cx="701034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6239293"/>
            <a:ext cx="898642" cy="455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236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2" descr="Kết quả hình ảnh cho patient icon">
            <a:extLst>
              <a:ext uri="{FF2B5EF4-FFF2-40B4-BE49-F238E27FC236}">
                <a16:creationId xmlns:a16="http://schemas.microsoft.com/office/drawing/2014/main" id="{DAAA8A0B-C2E2-496F-357F-19BC4473D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1667" y="4684544"/>
            <a:ext cx="420518" cy="47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 descr="Kết quả hình ảnh cho patient icon">
            <a:extLst>
              <a:ext uri="{FF2B5EF4-FFF2-40B4-BE49-F238E27FC236}">
                <a16:creationId xmlns:a16="http://schemas.microsoft.com/office/drawing/2014/main" id="{A0E3F00B-800E-A44A-063B-E67BCB67C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01786" y="4692556"/>
            <a:ext cx="399255" cy="47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5A0681B2-A531-4CCC-B934-9EBFDE58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1" y="407512"/>
            <a:ext cx="8623697" cy="44172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PHẦN 4: MÔ HÌNH QUẢN LÝ &amp; CAN THIỆP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971D1E3-BFBB-3CAF-7535-DE8C6F286EB0}"/>
              </a:ext>
            </a:extLst>
          </p:cNvPr>
          <p:cNvGrpSpPr/>
          <p:nvPr/>
        </p:nvGrpSpPr>
        <p:grpSpPr>
          <a:xfrm>
            <a:off x="781114" y="1053112"/>
            <a:ext cx="8039630" cy="5149168"/>
            <a:chOff x="1783554" y="1546327"/>
            <a:chExt cx="6021079" cy="3370655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11D9370B-678C-5BAE-B5EC-D2C15999D402}"/>
                </a:ext>
              </a:extLst>
            </p:cNvPr>
            <p:cNvGrpSpPr/>
            <p:nvPr/>
          </p:nvGrpSpPr>
          <p:grpSpPr>
            <a:xfrm>
              <a:off x="1783554" y="1546327"/>
              <a:ext cx="6021079" cy="3370655"/>
              <a:chOff x="1726535" y="1625971"/>
              <a:chExt cx="6021079" cy="3370655"/>
            </a:xfrm>
          </p:grpSpPr>
          <p:cxnSp>
            <p:nvCxnSpPr>
              <p:cNvPr id="22" name="Straight Arrow Connector 21"/>
              <p:cNvCxnSpPr>
                <a:cxnSpLocks/>
                <a:stCxn id="7" idx="2"/>
              </p:cNvCxnSpPr>
              <p:nvPr/>
            </p:nvCxnSpPr>
            <p:spPr>
              <a:xfrm flipH="1">
                <a:off x="6141179" y="2588269"/>
                <a:ext cx="684817" cy="1735847"/>
              </a:xfrm>
              <a:prstGeom prst="straightConnector1">
                <a:avLst/>
              </a:prstGeom>
              <a:ln w="9525" cap="flat" cmpd="sng" algn="ctr">
                <a:solidFill>
                  <a:schemeClr val="accent3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69" name="Arrow: Curved Down 111">
                <a:extLst>
                  <a:ext uri="{FF2B5EF4-FFF2-40B4-BE49-F238E27FC236}">
                    <a16:creationId xmlns:a16="http://schemas.microsoft.com/office/drawing/2014/main" id="{066F5404-B6DD-4347-AD37-A12041013D1B}"/>
                  </a:ext>
                </a:extLst>
              </p:cNvPr>
              <p:cNvSpPr/>
              <p:nvPr/>
            </p:nvSpPr>
            <p:spPr>
              <a:xfrm rot="13560000">
                <a:off x="3980669" y="2874553"/>
                <a:ext cx="2318177" cy="500346"/>
              </a:xfrm>
              <a:prstGeom prst="curved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1435" tIns="25718" rIns="51435" bIns="25718" anchor="ctr"/>
              <a:lstStyle/>
              <a:p>
                <a:pPr algn="ctr" defTabSz="514350">
                  <a:defRPr/>
                </a:pPr>
                <a:endParaRPr 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Arrow: Curved Down 111">
                <a:extLst>
                  <a:ext uri="{FF2B5EF4-FFF2-40B4-BE49-F238E27FC236}">
                    <a16:creationId xmlns:a16="http://schemas.microsoft.com/office/drawing/2014/main" id="{066F5404-B6DD-4347-AD37-A12041013D1B}"/>
                  </a:ext>
                </a:extLst>
              </p:cNvPr>
              <p:cNvSpPr/>
              <p:nvPr/>
            </p:nvSpPr>
            <p:spPr>
              <a:xfrm rot="15534179">
                <a:off x="4274070" y="3934556"/>
                <a:ext cx="774854" cy="370054"/>
              </a:xfrm>
              <a:prstGeom prst="curved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1435" tIns="25718" rIns="51435" bIns="25718" anchor="ctr"/>
              <a:lstStyle/>
              <a:p>
                <a:pPr algn="ctr" defTabSz="514350">
                  <a:defRPr/>
                </a:pPr>
                <a:endParaRPr 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Curved Up Arrow 18"/>
              <p:cNvSpPr/>
              <p:nvPr/>
            </p:nvSpPr>
            <p:spPr>
              <a:xfrm rot="20160000">
                <a:off x="2805558" y="2440080"/>
                <a:ext cx="1682959" cy="354916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CA5FAF4-8FD8-46AB-BD7E-75729F1784B5}"/>
                  </a:ext>
                </a:extLst>
              </p:cNvPr>
              <p:cNvSpPr/>
              <p:nvPr/>
            </p:nvSpPr>
            <p:spPr>
              <a:xfrm>
                <a:off x="1726535" y="2687597"/>
                <a:ext cx="1557550" cy="56953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514350">
                  <a:defRPr/>
                </a:pPr>
                <a:r>
                  <a:rPr lang="en-US" sz="1400" b="1" dirty="0">
                    <a:solidFill>
                      <a:prstClr val="black"/>
                    </a:solidFill>
                  </a:rPr>
                  <a:t>Khoa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nội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tiết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/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Khoa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mắt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của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BV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Đà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Nẵng</a:t>
                </a:r>
                <a:endParaRPr lang="en-US" sz="14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D9B9DE7-9AFD-4861-8C40-9DFCEFAD0C4E}"/>
                  </a:ext>
                </a:extLst>
              </p:cNvPr>
              <p:cNvSpPr/>
              <p:nvPr/>
            </p:nvSpPr>
            <p:spPr>
              <a:xfrm>
                <a:off x="6169853" y="2160836"/>
                <a:ext cx="1327547" cy="42743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514350">
                  <a:defRPr/>
                </a:pPr>
                <a:r>
                  <a:rPr lang="en-US" sz="1400" b="1" dirty="0">
                    <a:solidFill>
                      <a:prstClr val="black"/>
                    </a:solidFill>
                  </a:rPr>
                  <a:t>CDC</a:t>
                </a:r>
              </a:p>
            </p:txBody>
          </p:sp>
          <p:pic>
            <p:nvPicPr>
              <p:cNvPr id="100363" name="Picture 2" descr="Kết quả hình ảnh cho patient icon">
                <a:extLst>
                  <a:ext uri="{FF2B5EF4-FFF2-40B4-BE49-F238E27FC236}">
                    <a16:creationId xmlns:a16="http://schemas.microsoft.com/office/drawing/2014/main" id="{03892C38-E053-434E-86E4-775EA52079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6737" y="4663250"/>
                <a:ext cx="320278" cy="333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0364" name="Picture 2" descr="Kết quả hình ảnh cho patient icon">
                <a:extLst>
                  <a:ext uri="{FF2B5EF4-FFF2-40B4-BE49-F238E27FC236}">
                    <a16:creationId xmlns:a16="http://schemas.microsoft.com/office/drawing/2014/main" id="{A4E0F226-20B0-6047-B8FC-F4B6B37574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7015" y="4663251"/>
                <a:ext cx="319087" cy="333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0365" name="Picture 2" descr="Kết quả hình ảnh cho patient icon">
                <a:extLst>
                  <a:ext uri="{FF2B5EF4-FFF2-40B4-BE49-F238E27FC236}">
                    <a16:creationId xmlns:a16="http://schemas.microsoft.com/office/drawing/2014/main" id="{FEE61B99-29CA-F148-AAFB-032A0C32149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55525" y="4672081"/>
                <a:ext cx="290512" cy="303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0370" name="Picture 6" descr="Kết quả hình ảnh cho fundus camera icon">
                <a:extLst>
                  <a:ext uri="{FF2B5EF4-FFF2-40B4-BE49-F238E27FC236}">
                    <a16:creationId xmlns:a16="http://schemas.microsoft.com/office/drawing/2014/main" id="{FF57E7DC-26A4-8A43-BC53-0C07A72E60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9907" y="1707052"/>
                <a:ext cx="497035" cy="3555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8" name="Content Placeholder 9">
                <a:extLst>
                  <a:ext uri="{FF2B5EF4-FFF2-40B4-BE49-F238E27FC236}">
                    <a16:creationId xmlns:a16="http://schemas.microsoft.com/office/drawing/2014/main" id="{3960390F-A84D-4368-831F-35A5E46A98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14453" y="1625971"/>
                <a:ext cx="2314074" cy="499467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51435" tIns="25718" rIns="51435" bIns="25718" anchor="ctr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514350">
                  <a:spcBef>
                    <a:spcPts val="0"/>
                  </a:spcBef>
                  <a:buNone/>
                  <a:defRPr/>
                </a:pPr>
                <a:r>
                  <a:rPr lang="en-US" sz="1400" b="1" dirty="0">
                    <a:solidFill>
                      <a:prstClr val="black"/>
                    </a:solidFill>
                  </a:rPr>
                  <a:t>Bệnh viện Mắt/            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Khoa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Mắt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của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BV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Đà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Nẵng</a:t>
                </a:r>
                <a:endParaRPr lang="en-US" sz="1400" b="1" dirty="0">
                  <a:solidFill>
                    <a:sysClr val="windowText" lastClr="000000"/>
                  </a:solidFill>
                </a:endParaRPr>
              </a:p>
            </p:txBody>
          </p:sp>
          <p:pic>
            <p:nvPicPr>
              <p:cNvPr id="100376" name="Picture 8" descr="Hình ảnh có liên quan">
                <a:extLst>
                  <a:ext uri="{FF2B5EF4-FFF2-40B4-BE49-F238E27FC236}">
                    <a16:creationId xmlns:a16="http://schemas.microsoft.com/office/drawing/2014/main" id="{9EF7906A-36E4-C24C-95E7-3600D1B8200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82629" y="1691315"/>
                <a:ext cx="295231" cy="3555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CB705892-5DF2-476A-B8DE-3DB7257ABD4E}"/>
                  </a:ext>
                </a:extLst>
              </p:cNvPr>
              <p:cNvSpPr/>
              <p:nvPr/>
            </p:nvSpPr>
            <p:spPr>
              <a:xfrm>
                <a:off x="4853838" y="3664648"/>
                <a:ext cx="1400217" cy="315706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514350">
                  <a:defRPr/>
                </a:pPr>
                <a:r>
                  <a:rPr lang="en-US" sz="1400" b="1" dirty="0">
                    <a:solidFill>
                      <a:prstClr val="black"/>
                    </a:solidFill>
                  </a:rPr>
                  <a:t>Trung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tâm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y tế</a:t>
                </a: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FEEF8A72-9A81-4067-B64B-C3B1B2DC7504}"/>
                  </a:ext>
                </a:extLst>
              </p:cNvPr>
              <p:cNvSpPr/>
              <p:nvPr/>
            </p:nvSpPr>
            <p:spPr>
              <a:xfrm>
                <a:off x="6539590" y="3646778"/>
                <a:ext cx="1208024" cy="1091321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514350">
                  <a:defRPr/>
                </a:pPr>
                <a:r>
                  <a:rPr lang="en-US" sz="1400" b="1" dirty="0" err="1">
                    <a:solidFill>
                      <a:prstClr val="black"/>
                    </a:solidFill>
                  </a:rPr>
                  <a:t>Sàng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lọc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cộng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b="1" dirty="0" err="1">
                    <a:solidFill>
                      <a:prstClr val="black"/>
                    </a:solidFill>
                  </a:rPr>
                  <a:t>đồng</a:t>
                </a:r>
                <a:endParaRPr lang="en-US" sz="1400" b="1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100371" name="Picture 6" descr="Kết quả hình ảnh cho fundus camera icon">
                <a:extLst>
                  <a:ext uri="{FF2B5EF4-FFF2-40B4-BE49-F238E27FC236}">
                    <a16:creationId xmlns:a16="http://schemas.microsoft.com/office/drawing/2014/main" id="{2719ADD3-447D-7F4B-B13E-B972949EF8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54293" y="3297473"/>
                <a:ext cx="479489" cy="3192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0378" name="Picture 8" descr="Hình ảnh có liên quan">
                <a:extLst>
                  <a:ext uri="{FF2B5EF4-FFF2-40B4-BE49-F238E27FC236}">
                    <a16:creationId xmlns:a16="http://schemas.microsoft.com/office/drawing/2014/main" id="{188BFD98-2FF6-A849-A1A1-65083D2AB2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3926" y="3375070"/>
                <a:ext cx="289110" cy="2880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CB705892-5DF2-476A-B8DE-3DB7257ABD4E}"/>
                  </a:ext>
                </a:extLst>
              </p:cNvPr>
              <p:cNvSpPr/>
              <p:nvPr/>
            </p:nvSpPr>
            <p:spPr>
              <a:xfrm>
                <a:off x="4831358" y="4293416"/>
                <a:ext cx="1321312" cy="315706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514350">
                  <a:defRPr/>
                </a:pPr>
                <a:r>
                  <a:rPr lang="en-US" sz="1400" b="1" dirty="0" err="1">
                    <a:solidFill>
                      <a:prstClr val="black"/>
                    </a:solidFill>
                  </a:rPr>
                  <a:t>Trạm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 Y tế</a:t>
                </a:r>
              </a:p>
            </p:txBody>
          </p:sp>
          <p:cxnSp>
            <p:nvCxnSpPr>
              <p:cNvPr id="24" name="Straight Arrow Connector 23"/>
              <p:cNvCxnSpPr>
                <a:cxnSpLocks/>
                <a:stCxn id="121" idx="2"/>
                <a:endCxn id="53" idx="0"/>
              </p:cNvCxnSpPr>
              <p:nvPr/>
            </p:nvCxnSpPr>
            <p:spPr>
              <a:xfrm flipH="1">
                <a:off x="5492014" y="3980354"/>
                <a:ext cx="61932" cy="313062"/>
              </a:xfrm>
              <a:prstGeom prst="straightConnector1">
                <a:avLst/>
              </a:prstGeom>
              <a:ln w="25400" cap="flat" cmpd="sng" algn="ctr">
                <a:solidFill>
                  <a:schemeClr val="accent3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0A1115F-32E8-85D5-CBC1-D2A11E57C33D}"/>
                </a:ext>
              </a:extLst>
            </p:cNvPr>
            <p:cNvGrpSpPr/>
            <p:nvPr/>
          </p:nvGrpSpPr>
          <p:grpSpPr>
            <a:xfrm>
              <a:off x="3020354" y="1978698"/>
              <a:ext cx="4729143" cy="2460861"/>
              <a:chOff x="3020354" y="1978698"/>
              <a:chExt cx="4729143" cy="2460861"/>
            </a:xfrm>
          </p:grpSpPr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73B5F98F-BB3A-9F35-EBF0-89BE6CB406DF}"/>
                  </a:ext>
                </a:extLst>
              </p:cNvPr>
              <p:cNvCxnSpPr>
                <a:cxnSpLocks/>
                <a:stCxn id="121" idx="3"/>
              </p:cNvCxnSpPr>
              <p:nvPr/>
            </p:nvCxnSpPr>
            <p:spPr>
              <a:xfrm>
                <a:off x="6311074" y="3742857"/>
                <a:ext cx="297136" cy="354844"/>
              </a:xfrm>
              <a:prstGeom prst="straightConnector1">
                <a:avLst/>
              </a:prstGeom>
              <a:ln w="38100" cmpd="sng">
                <a:solidFill>
                  <a:srgbClr val="00B050"/>
                </a:solidFill>
                <a:round/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4" name="Arrow: Down 33">
                <a:extLst>
                  <a:ext uri="{FF2B5EF4-FFF2-40B4-BE49-F238E27FC236}">
                    <a16:creationId xmlns:a16="http://schemas.microsoft.com/office/drawing/2014/main" id="{AA0967F9-8515-EDB3-BB0E-E71E91419EB2}"/>
                  </a:ext>
                </a:extLst>
              </p:cNvPr>
              <p:cNvSpPr/>
              <p:nvPr/>
            </p:nvSpPr>
            <p:spPr>
              <a:xfrm rot="19860000" flipH="1">
                <a:off x="5024930" y="1978698"/>
                <a:ext cx="57079" cy="1591676"/>
              </a:xfrm>
              <a:prstGeom prst="downArrow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626E1AB-BA4F-A1C6-B738-83C905AC0F57}"/>
                  </a:ext>
                </a:extLst>
              </p:cNvPr>
              <p:cNvSpPr/>
              <p:nvPr/>
            </p:nvSpPr>
            <p:spPr>
              <a:xfrm>
                <a:off x="5109630" y="2555814"/>
                <a:ext cx="620546" cy="3157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514350">
                  <a:defRPr/>
                </a:pPr>
                <a:r>
                  <a:rPr lang="en-US" sz="1200" dirty="0" err="1">
                    <a:solidFill>
                      <a:prstClr val="black"/>
                    </a:solidFill>
                  </a:rPr>
                  <a:t>Kết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quả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chụp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đáy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mắt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được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gởi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về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đơn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vị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dưới</a:t>
                </a:r>
                <a:endParaRPr lang="en-US" sz="12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E403D179-577F-FEF1-04C4-6065C7B302A5}"/>
                  </a:ext>
                </a:extLst>
              </p:cNvPr>
              <p:cNvSpPr/>
              <p:nvPr/>
            </p:nvSpPr>
            <p:spPr>
              <a:xfrm>
                <a:off x="3791491" y="3806744"/>
                <a:ext cx="788275" cy="63281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r>
                  <a:rPr lang="en-US" sz="1200" dirty="0" err="1">
                    <a:solidFill>
                      <a:srgbClr val="000000"/>
                    </a:solidFill>
                  </a:rPr>
                  <a:t>Chuyển</a:t>
                </a:r>
                <a:r>
                  <a:rPr lang="en-US" sz="1200" dirty="0">
                    <a:solidFill>
                      <a:srgbClr val="000000"/>
                    </a:solidFill>
                  </a:rPr>
                  <a:t> BN ĐTĐ thị </a:t>
                </a:r>
                <a:r>
                  <a:rPr lang="en-US" sz="1200" dirty="0" err="1">
                    <a:solidFill>
                      <a:srgbClr val="000000"/>
                    </a:solidFill>
                  </a:rPr>
                  <a:t>lực</a:t>
                </a:r>
                <a:r>
                  <a:rPr lang="en-US" sz="1200" dirty="0">
                    <a:solidFill>
                      <a:srgbClr val="000000"/>
                    </a:solidFill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</a:rPr>
                  <a:t>dưới</a:t>
                </a:r>
                <a:r>
                  <a:rPr lang="en-US" sz="1200" dirty="0">
                    <a:solidFill>
                      <a:srgbClr val="000000"/>
                    </a:solidFill>
                  </a:rPr>
                  <a:t> 5/10</a:t>
                </a:r>
              </a:p>
            </p:txBody>
          </p:sp>
          <p:sp>
            <p:nvSpPr>
              <p:cNvPr id="61" name="Arrow: Curved Down 111">
                <a:extLst>
                  <a:ext uri="{FF2B5EF4-FFF2-40B4-BE49-F238E27FC236}">
                    <a16:creationId xmlns:a16="http://schemas.microsoft.com/office/drawing/2014/main" id="{484B868F-6125-C9C3-F97F-740B57848394}"/>
                  </a:ext>
                </a:extLst>
              </p:cNvPr>
              <p:cNvSpPr/>
              <p:nvPr/>
            </p:nvSpPr>
            <p:spPr>
              <a:xfrm rot="11880000">
                <a:off x="5622872" y="4040970"/>
                <a:ext cx="961042" cy="130480"/>
              </a:xfrm>
              <a:prstGeom prst="curvedDownArrow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1435" tIns="25718" rIns="51435" bIns="25718" anchor="ctr"/>
              <a:lstStyle/>
              <a:p>
                <a:pPr algn="ctr" defTabSz="514350">
                  <a:defRPr/>
                </a:pPr>
                <a:endParaRPr lang="en-US" sz="1013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42" name="Straight Arrow Connector 41">
                <a:extLst>
                  <a:ext uri="{FF2B5EF4-FFF2-40B4-BE49-F238E27FC236}">
                    <a16:creationId xmlns:a16="http://schemas.microsoft.com/office/drawing/2014/main" id="{362265BA-E95A-64D6-11CF-4576BFEEA1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94557" y="3860231"/>
                <a:ext cx="1513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C26F0E5D-734C-B709-C663-F1D088118148}"/>
                  </a:ext>
                </a:extLst>
              </p:cNvPr>
              <p:cNvCxnSpPr>
                <a:cxnSpLocks/>
                <a:stCxn id="53" idx="3"/>
              </p:cNvCxnSpPr>
              <p:nvPr/>
            </p:nvCxnSpPr>
            <p:spPr>
              <a:xfrm flipV="1">
                <a:off x="6209689" y="4267013"/>
                <a:ext cx="370653" cy="104613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34B27698-76D6-2869-8B3F-178EE30AA51B}"/>
                  </a:ext>
                </a:extLst>
              </p:cNvPr>
              <p:cNvSpPr/>
              <p:nvPr/>
            </p:nvSpPr>
            <p:spPr>
              <a:xfrm>
                <a:off x="3020354" y="2254946"/>
                <a:ext cx="1127728" cy="4313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514350">
                  <a:defRPr/>
                </a:pPr>
                <a:r>
                  <a:rPr lang="en-US" sz="1200" dirty="0" err="1">
                    <a:solidFill>
                      <a:prstClr val="black"/>
                    </a:solidFill>
                  </a:rPr>
                  <a:t>Chuyển</a:t>
                </a:r>
                <a:r>
                  <a:rPr lang="en-US" sz="1200" dirty="0">
                    <a:solidFill>
                      <a:prstClr val="black"/>
                    </a:solidFill>
                  </a:rPr>
                  <a:t> bệnh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nhân</a:t>
                </a:r>
                <a:r>
                  <a:rPr lang="en-US" sz="1200" dirty="0">
                    <a:solidFill>
                      <a:prstClr val="black"/>
                    </a:solidFill>
                  </a:rPr>
                  <a:t> ĐTĐ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kiểm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tra</a:t>
                </a:r>
                <a:r>
                  <a:rPr lang="en-US" sz="1200" dirty="0">
                    <a:solidFill>
                      <a:prstClr val="black"/>
                    </a:solidFill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</a:rPr>
                  <a:t>mắt</a:t>
                </a:r>
                <a:endParaRPr lang="en-US" sz="12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1C61D670-D778-0585-9BCA-678C9D160F4F}"/>
                  </a:ext>
                </a:extLst>
              </p:cNvPr>
              <p:cNvSpPr/>
              <p:nvPr/>
            </p:nvSpPr>
            <p:spPr>
              <a:xfrm>
                <a:off x="6891524" y="2685261"/>
                <a:ext cx="857973" cy="33592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514350">
                  <a:defRPr/>
                </a:pPr>
                <a:r>
                  <a:rPr lang="en-US" sz="1200" dirty="0">
                    <a:solidFill>
                      <a:prstClr val="black"/>
                    </a:solidFill>
                  </a:rPr>
                  <a:t>Quản lý BN ĐTĐ</a:t>
                </a:r>
              </a:p>
            </p:txBody>
          </p:sp>
        </p:grpSp>
      </p:grpSp>
      <p:sp>
        <p:nvSpPr>
          <p:cNvPr id="100372" name="Arc 100371">
            <a:extLst>
              <a:ext uri="{FF2B5EF4-FFF2-40B4-BE49-F238E27FC236}">
                <a16:creationId xmlns:a16="http://schemas.microsoft.com/office/drawing/2014/main" id="{CE49619E-3A6E-509F-D58A-0AB42D5C4988}"/>
              </a:ext>
            </a:extLst>
          </p:cNvPr>
          <p:cNvSpPr/>
          <p:nvPr/>
        </p:nvSpPr>
        <p:spPr>
          <a:xfrm rot="-9660000">
            <a:off x="2825088" y="3493395"/>
            <a:ext cx="4572000" cy="830308"/>
          </a:xfrm>
          <a:prstGeom prst="arc">
            <a:avLst/>
          </a:prstGeom>
          <a:ln w="25400" cap="flat" cmpd="sng" algn="ctr">
            <a:solidFill>
              <a:schemeClr val="accent3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B2E69C6-B1F2-4EEF-4E5C-7B148EB28A74}"/>
              </a:ext>
            </a:extLst>
          </p:cNvPr>
          <p:cNvSpPr/>
          <p:nvPr/>
        </p:nvSpPr>
        <p:spPr>
          <a:xfrm>
            <a:off x="1238783" y="5039657"/>
            <a:ext cx="2040515" cy="6590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defTabSz="514350">
              <a:defRPr/>
            </a:pPr>
            <a:r>
              <a:rPr lang="en-US" sz="1200" dirty="0">
                <a:solidFill>
                  <a:prstClr val="black"/>
                </a:solidFill>
              </a:rPr>
              <a:t>: Quản lý BN ĐTĐ</a:t>
            </a:r>
          </a:p>
          <a:p>
            <a:pPr defTabSz="514350">
              <a:defRPr/>
            </a:pPr>
            <a:r>
              <a:rPr lang="en-US" sz="1200" dirty="0">
                <a:solidFill>
                  <a:prstClr val="black"/>
                </a:solidFill>
              </a:rPr>
              <a:t>: Quản lý BN VMĐTĐ</a:t>
            </a:r>
          </a:p>
        </p:txBody>
      </p:sp>
      <p:cxnSp>
        <p:nvCxnSpPr>
          <p:cNvPr id="100377" name="Straight Connector 100376">
            <a:extLst>
              <a:ext uri="{FF2B5EF4-FFF2-40B4-BE49-F238E27FC236}">
                <a16:creationId xmlns:a16="http://schemas.microsoft.com/office/drawing/2014/main" id="{C063EA28-510A-1873-45C7-C68AEA08F371}"/>
              </a:ext>
            </a:extLst>
          </p:cNvPr>
          <p:cNvCxnSpPr/>
          <p:nvPr/>
        </p:nvCxnSpPr>
        <p:spPr>
          <a:xfrm>
            <a:off x="609600" y="5266877"/>
            <a:ext cx="56513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08AA992-2152-120A-0B4A-72D8A40E1AB2}"/>
              </a:ext>
            </a:extLst>
          </p:cNvPr>
          <p:cNvCxnSpPr/>
          <p:nvPr/>
        </p:nvCxnSpPr>
        <p:spPr>
          <a:xfrm>
            <a:off x="609600" y="5490806"/>
            <a:ext cx="56513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Kết quả hình ảnh cho patient icon">
            <a:extLst>
              <a:ext uri="{FF2B5EF4-FFF2-40B4-BE49-F238E27FC236}">
                <a16:creationId xmlns:a16="http://schemas.microsoft.com/office/drawing/2014/main" id="{E85509D1-362D-22A6-2D5A-5874C564D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0177" y="5828738"/>
            <a:ext cx="448751" cy="50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 descr="Kết quả hình ảnh cho patient icon">
            <a:extLst>
              <a:ext uri="{FF2B5EF4-FFF2-40B4-BE49-F238E27FC236}">
                <a16:creationId xmlns:a16="http://schemas.microsoft.com/office/drawing/2014/main" id="{A600044A-A964-D4F7-F997-09BED5864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31725" y="5815249"/>
            <a:ext cx="426060" cy="50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 descr="Kết quả hình ảnh cho patient icon">
            <a:extLst>
              <a:ext uri="{FF2B5EF4-FFF2-40B4-BE49-F238E27FC236}">
                <a16:creationId xmlns:a16="http://schemas.microsoft.com/office/drawing/2014/main" id="{82F11FDA-2222-C28C-09AA-3BC282A4F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6899" y="5828738"/>
            <a:ext cx="387905" cy="463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" descr="Kết quả hình ảnh cho patient icon">
            <a:extLst>
              <a:ext uri="{FF2B5EF4-FFF2-40B4-BE49-F238E27FC236}">
                <a16:creationId xmlns:a16="http://schemas.microsoft.com/office/drawing/2014/main" id="{25A43A17-2D51-7711-6365-6D262D65F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6956" y="3606576"/>
            <a:ext cx="448751" cy="50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 descr="Kết quả hình ảnh cho patient icon">
            <a:extLst>
              <a:ext uri="{FF2B5EF4-FFF2-40B4-BE49-F238E27FC236}">
                <a16:creationId xmlns:a16="http://schemas.microsoft.com/office/drawing/2014/main" id="{6516785C-59D1-7FFD-C91E-1CD9AF659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8504" y="3606576"/>
            <a:ext cx="426060" cy="50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 descr="Kết quả hình ảnh cho patient icon">
            <a:extLst>
              <a:ext uri="{FF2B5EF4-FFF2-40B4-BE49-F238E27FC236}">
                <a16:creationId xmlns:a16="http://schemas.microsoft.com/office/drawing/2014/main" id="{7BA33DD2-D575-4FF8-EE0F-4FFB3093C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6136" y="3620408"/>
            <a:ext cx="387905" cy="463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" descr="Kết quả hình ảnh cho patient icon">
            <a:extLst>
              <a:ext uri="{FF2B5EF4-FFF2-40B4-BE49-F238E27FC236}">
                <a16:creationId xmlns:a16="http://schemas.microsoft.com/office/drawing/2014/main" id="{6CC32FEC-4B19-5CF0-F6DA-6D23B70B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2302" y="1433183"/>
            <a:ext cx="448751" cy="50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" descr="Kết quả hình ảnh cho patient icon">
            <a:extLst>
              <a:ext uri="{FF2B5EF4-FFF2-40B4-BE49-F238E27FC236}">
                <a16:creationId xmlns:a16="http://schemas.microsoft.com/office/drawing/2014/main" id="{08569D37-3E2B-96DC-84DD-02C4D1FFB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3850" y="1441195"/>
            <a:ext cx="426060" cy="50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2" descr="Kết quả hình ảnh cho patient icon">
            <a:extLst>
              <a:ext uri="{FF2B5EF4-FFF2-40B4-BE49-F238E27FC236}">
                <a16:creationId xmlns:a16="http://schemas.microsoft.com/office/drawing/2014/main" id="{D4A9045A-A35A-5C4A-4C13-CF2587503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41482" y="1481955"/>
            <a:ext cx="387905" cy="463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63" descr="Text&#10;&#10;Description automatically generated">
            <a:extLst>
              <a:ext uri="{FF2B5EF4-FFF2-40B4-BE49-F238E27FC236}">
                <a16:creationId xmlns:a16="http://schemas.microsoft.com/office/drawing/2014/main" id="{4390E83A-970F-DD22-E8C4-18C37978AC38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6783" y="6222210"/>
            <a:ext cx="886102" cy="40179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6F5923A-E525-90A5-BDF7-76719E01F72B}"/>
              </a:ext>
            </a:extLst>
          </p:cNvPr>
          <p:cNvSpPr/>
          <p:nvPr/>
        </p:nvSpPr>
        <p:spPr>
          <a:xfrm>
            <a:off x="2745057" y="4068480"/>
            <a:ext cx="828582" cy="4822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defTabSz="514350">
              <a:defRPr/>
            </a:pPr>
            <a:r>
              <a:rPr lang="en-US" sz="1200" dirty="0" err="1">
                <a:solidFill>
                  <a:prstClr val="black"/>
                </a:solidFill>
              </a:rPr>
              <a:t>Kết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quả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chụp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đáy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mắt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được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gởi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về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đơn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vị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dưới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để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tiếp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tục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theo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dõi</a:t>
            </a:r>
            <a:endParaRPr lang="en-US" sz="1200" dirty="0">
              <a:solidFill>
                <a:prstClr val="black"/>
              </a:solidFill>
            </a:endParaRPr>
          </a:p>
        </p:txBody>
      </p:sp>
      <p:pic>
        <p:nvPicPr>
          <p:cNvPr id="54" name="Picture 53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6202278"/>
            <a:ext cx="880521" cy="4922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820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D8D1C56-2042-453C-A5A9-3B711B49D27D}"/>
              </a:ext>
            </a:extLst>
          </p:cNvPr>
          <p:cNvSpPr txBox="1"/>
          <p:nvPr/>
        </p:nvSpPr>
        <p:spPr>
          <a:xfrm>
            <a:off x="422230" y="256169"/>
            <a:ext cx="8310709" cy="576236"/>
          </a:xfrm>
          <a:prstGeom prst="rect">
            <a:avLst/>
          </a:prstGeom>
          <a:solidFill>
            <a:schemeClr val="accent1"/>
          </a:solidFill>
        </p:spPr>
        <p:txBody>
          <a:bodyPr vert="horz" lIns="126000" tIns="0" rIns="0" bIns="0" rtlCol="0" anchor="ctr">
            <a:normAutofit fontScale="70000" lnSpcReduction="20000"/>
          </a:bodyPr>
          <a:lstStyle/>
          <a:p>
            <a:pPr algn="ctr">
              <a:lnSpc>
                <a:spcPts val="26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rPr>
              <a:t>SƠ ĐỒ SÀNG LỌC, QUẢN LÝ BỆNH VÕNG MẠC ĐÁI THÁO ĐƯỜNG TẠI  CỘNG ĐỒNG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128EE-87FC-4D8A-B4D6-941DA48168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64345" y="6283820"/>
            <a:ext cx="579600" cy="216000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B84AFDCB-3DB3-4E7B-AD16-58D2FAF9C117}" type="slidenum">
              <a:rPr lang="en-AU" altLang="en-US" smtClean="0"/>
              <a:pPr>
                <a:spcAft>
                  <a:spcPts val="600"/>
                </a:spcAft>
              </a:pPr>
              <a:t>7</a:t>
            </a:fld>
            <a:endParaRPr lang="en-AU" alt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7507841-EA45-4FAB-A119-D3AA38A7288A}"/>
              </a:ext>
            </a:extLst>
          </p:cNvPr>
          <p:cNvGrpSpPr>
            <a:grpSpLocks/>
          </p:cNvGrpSpPr>
          <p:nvPr/>
        </p:nvGrpSpPr>
        <p:grpSpPr bwMode="auto">
          <a:xfrm>
            <a:off x="451286" y="801925"/>
            <a:ext cx="8281653" cy="5266591"/>
            <a:chOff x="-111" y="4827"/>
            <a:chExt cx="65273" cy="3077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9B17BB3-1F16-492B-89C6-7C58BB4B38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11" y="4827"/>
              <a:ext cx="65273" cy="30776"/>
              <a:chOff x="-111" y="4826"/>
              <a:chExt cx="65273" cy="30778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33266E6-0C83-4F72-B3F8-C15BF91A6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84" y="15908"/>
                <a:ext cx="7810" cy="1018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bệnh VMĐTĐ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61B07E2-6643-4BDE-B7C5-757ED44441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0" y="15908"/>
                <a:ext cx="9621" cy="1019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Bệnh VMĐTĐ </a:t>
                </a: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tăng</a:t>
                </a: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sinh</a:t>
                </a: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nhẹ</a:t>
                </a: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và </a:t>
                </a: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vừa</a:t>
                </a:r>
                <a:endParaRPr lang="en-US" sz="1400" dirty="0">
                  <a:solidFill>
                    <a:schemeClr val="tx2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CDC8C3A-D40C-4EA6-B564-E058D20ED2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49" y="14384"/>
                <a:ext cx="10478" cy="14794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5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Bệnh VMĐTĐ </a:t>
                </a:r>
                <a:r>
                  <a:rPr lang="en-US" sz="125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125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25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tăng</a:t>
                </a:r>
                <a:r>
                  <a:rPr lang="en-US" sz="125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25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sinh</a:t>
                </a:r>
                <a:r>
                  <a:rPr lang="en-US" sz="125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25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nặng</a:t>
                </a:r>
                <a:r>
                  <a:rPr lang="en-US" sz="125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và bệnh VMĐTĐ </a:t>
                </a:r>
                <a:r>
                  <a:rPr lang="en-US" sz="1250" dirty="0" err="1">
                    <a:solidFill>
                      <a:schemeClr val="tx2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tăng</a:t>
                </a:r>
                <a:r>
                  <a:rPr lang="en-US" sz="1250" dirty="0">
                    <a:solidFill>
                      <a:schemeClr val="tx2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250" dirty="0" err="1">
                    <a:solidFill>
                      <a:schemeClr val="tx2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sinh</a:t>
                </a:r>
                <a:endParaRPr lang="en-US" sz="1250" dirty="0">
                  <a:solidFill>
                    <a:schemeClr val="tx2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1777874-161C-4EAB-B867-7BCD717D6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98" y="15908"/>
                <a:ext cx="8960" cy="1018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chụp</a:t>
                </a:r>
                <a:r>
                  <a:rPr lang="en-US" sz="1400" dirty="0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solidFill>
                      <a:schemeClr val="tx2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endParaRPr lang="en-US" sz="1400" dirty="0">
                  <a:solidFill>
                    <a:schemeClr val="tx2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233EA048-EA1F-4F70-BE0F-E0522995F5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11" y="4826"/>
                <a:ext cx="65273" cy="30778"/>
                <a:chOff x="-111" y="4826"/>
                <a:chExt cx="65273" cy="30778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FC9B9E64-43E2-464D-B404-566C4F95196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-111" y="4826"/>
                  <a:ext cx="65273" cy="30778"/>
                  <a:chOff x="-111" y="4826"/>
                  <a:chExt cx="65273" cy="30778"/>
                </a:xfrm>
              </p:grpSpPr>
              <p:grpSp>
                <p:nvGrpSpPr>
                  <p:cNvPr id="24" name="Group 23">
                    <a:extLst>
                      <a:ext uri="{FF2B5EF4-FFF2-40B4-BE49-F238E27FC236}">
                        <a16:creationId xmlns:a16="http://schemas.microsoft.com/office/drawing/2014/main" id="{26DB58E5-A1CC-4509-91C5-485AD6DD88D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-111" y="4826"/>
                    <a:ext cx="65273" cy="6566"/>
                    <a:chOff x="-111" y="4826"/>
                    <a:chExt cx="65273" cy="6566"/>
                  </a:xfrm>
                </p:grpSpPr>
                <p:sp>
                  <p:nvSpPr>
                    <p:cNvPr id="35" name="Rectangle 34">
                      <a:extLst>
                        <a:ext uri="{FF2B5EF4-FFF2-40B4-BE49-F238E27FC236}">
                          <a16:creationId xmlns:a16="http://schemas.microsoft.com/office/drawing/2014/main" id="{4A7DC06F-4A11-4C9D-A4FD-A28FC5D9909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-111" y="4826"/>
                      <a:ext cx="59919" cy="200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254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ctr" anchorCtr="0" upright="1">
                      <a:noAutofit/>
                    </a:bodyPr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BỆNH NHÂN ĐÁI THÁO ĐƯỜNG</a:t>
                      </a:r>
                    </a:p>
                  </p:txBody>
                </p:sp>
                <p:grpSp>
                  <p:nvGrpSpPr>
                    <p:cNvPr id="36" name="Group 35">
                      <a:extLst>
                        <a:ext uri="{FF2B5EF4-FFF2-40B4-BE49-F238E27FC236}">
                          <a16:creationId xmlns:a16="http://schemas.microsoft.com/office/drawing/2014/main" id="{A7C8BCC4-5668-40B9-83CE-855CADAE259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9" y="7693"/>
                      <a:ext cx="65083" cy="3699"/>
                      <a:chOff x="0" y="2683"/>
                      <a:chExt cx="65083" cy="3698"/>
                    </a:xfrm>
                  </p:grpSpPr>
                  <p:sp>
                    <p:nvSpPr>
                      <p:cNvPr id="37" name="Rectangle 36">
                        <a:extLst>
                          <a:ext uri="{FF2B5EF4-FFF2-40B4-BE49-F238E27FC236}">
                            <a16:creationId xmlns:a16="http://schemas.microsoft.com/office/drawing/2014/main" id="{98C9C2AC-EF68-4CFF-9655-4F7BCCDC572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0" y="2683"/>
                        <a:ext cx="20859" cy="369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ctr" anchorCtr="0" upright="1"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1400" b="1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Trạm</a:t>
                        </a:r>
                        <a:r>
                          <a:rPr lang="en-US" sz="1400" b="1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y tế </a:t>
                        </a:r>
                        <a:r>
                          <a:rPr lang="en-US" sz="1400" b="1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xã</a:t>
                        </a:r>
                        <a:r>
                          <a:rPr lang="en-US" sz="1400" b="1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/</a:t>
                        </a:r>
                        <a:r>
                          <a:rPr lang="en-US" sz="1400" b="1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phường</a:t>
                        </a:r>
                        <a:endParaRPr lang="en-US" sz="1400" b="1" dirty="0">
                          <a:solidFill>
                            <a:schemeClr val="tx2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  <a:p>
                        <a:pPr marL="0" marR="0" algn="ctr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14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kiểm</a:t>
                        </a:r>
                        <a:r>
                          <a:rPr lang="en-US" sz="14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4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tra</a:t>
                        </a:r>
                        <a:r>
                          <a:rPr lang="en-US" sz="14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th</a:t>
                        </a:r>
                        <a:r>
                          <a:rPr lang="en-US" sz="1400" dirty="0">
                            <a:solidFill>
                              <a:schemeClr val="tx2"/>
                            </a:solidFill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ị </a:t>
                        </a:r>
                        <a:r>
                          <a:rPr lang="en-US" sz="1400" dirty="0" err="1">
                            <a:solidFill>
                              <a:schemeClr val="tx2"/>
                            </a:solidFill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lực</a:t>
                        </a:r>
                        <a:endParaRPr lang="en-US" sz="1400" dirty="0">
                          <a:solidFill>
                            <a:schemeClr val="tx2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8" name="Rectangle 37">
                        <a:extLst>
                          <a:ext uri="{FF2B5EF4-FFF2-40B4-BE49-F238E27FC236}">
                            <a16:creationId xmlns:a16="http://schemas.microsoft.com/office/drawing/2014/main" id="{6158750D-6F84-44FD-AE7C-52F4CDD2B1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55" y="2683"/>
                        <a:ext cx="38128" cy="369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ctr" anchorCtr="0" upright="1"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1300" b="1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Trung </a:t>
                        </a:r>
                        <a:r>
                          <a:rPr lang="en-US" sz="1300" b="1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tâm</a:t>
                        </a:r>
                        <a:r>
                          <a:rPr lang="en-US" sz="1300" b="1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300" b="1" dirty="0">
                            <a:solidFill>
                              <a:schemeClr val="tx2"/>
                            </a:solidFill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y</a:t>
                        </a:r>
                        <a:r>
                          <a:rPr lang="en-US" sz="1300" b="1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300" b="1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tế</a:t>
                        </a:r>
                        <a:r>
                          <a:rPr lang="en-US" sz="1300" b="1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300" b="1" dirty="0" err="1">
                            <a:solidFill>
                              <a:schemeClr val="tx2"/>
                            </a:solidFill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q</a:t>
                        </a:r>
                        <a:r>
                          <a:rPr lang="en-US" sz="1300" b="1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uận</a:t>
                        </a:r>
                        <a:r>
                          <a:rPr lang="en-US" sz="1300" b="1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/</a:t>
                        </a:r>
                        <a:r>
                          <a:rPr lang="en-US" sz="1300" b="1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huyện</a:t>
                        </a:r>
                        <a:endParaRPr lang="en-US" sz="1300" b="1" dirty="0">
                          <a:solidFill>
                            <a:schemeClr val="tx2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  <a:p>
                        <a:pPr marL="0" marR="0" algn="ctr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13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Chụp</a:t>
                        </a:r>
                        <a:r>
                          <a:rPr lang="en-US" sz="13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3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ảnh</a:t>
                        </a:r>
                        <a:r>
                          <a:rPr lang="en-US" sz="13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3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đáy</a:t>
                        </a:r>
                        <a:r>
                          <a:rPr lang="en-US" sz="13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3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mắt</a:t>
                        </a:r>
                        <a:r>
                          <a:rPr lang="en-US" sz="13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3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không</a:t>
                        </a:r>
                        <a:r>
                          <a:rPr lang="en-US" sz="13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3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huỳnh</a:t>
                        </a:r>
                        <a:r>
                          <a:rPr lang="en-US" sz="13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quang</a:t>
                        </a:r>
                      </a:p>
                    </p:txBody>
                  </p:sp>
                </p:grpSp>
              </p:grpSp>
              <p:grpSp>
                <p:nvGrpSpPr>
                  <p:cNvPr id="25" name="Group 24">
                    <a:extLst>
                      <a:ext uri="{FF2B5EF4-FFF2-40B4-BE49-F238E27FC236}">
                        <a16:creationId xmlns:a16="http://schemas.microsoft.com/office/drawing/2014/main" id="{1E6B7046-41A6-44A5-8807-50B9497FECF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08" y="18663"/>
                    <a:ext cx="61278" cy="16941"/>
                    <a:chOff x="1908" y="295"/>
                    <a:chExt cx="61278" cy="16941"/>
                  </a:xfrm>
                </p:grpSpPr>
                <p:grpSp>
                  <p:nvGrpSpPr>
                    <p:cNvPr id="26" name="Group 25">
                      <a:extLst>
                        <a:ext uri="{FF2B5EF4-FFF2-40B4-BE49-F238E27FC236}">
                          <a16:creationId xmlns:a16="http://schemas.microsoft.com/office/drawing/2014/main" id="{B7A0CD10-C625-46B1-9774-E9B7D61D4DB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8" y="12134"/>
                      <a:ext cx="61278" cy="5102"/>
                      <a:chOff x="1908" y="-5866"/>
                      <a:chExt cx="61278" cy="5101"/>
                    </a:xfrm>
                  </p:grpSpPr>
                  <p:grpSp>
                    <p:nvGrpSpPr>
                      <p:cNvPr id="31" name="Group 30">
                        <a:extLst>
                          <a:ext uri="{FF2B5EF4-FFF2-40B4-BE49-F238E27FC236}">
                            <a16:creationId xmlns:a16="http://schemas.microsoft.com/office/drawing/2014/main" id="{DD9BBF44-DC8B-44AC-AB87-2235153A3F4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08" y="-5866"/>
                        <a:ext cx="42612" cy="5101"/>
                        <a:chOff x="1908" y="-5866"/>
                        <a:chExt cx="42612" cy="5101"/>
                      </a:xfrm>
                    </p:grpSpPr>
                    <p:sp>
                      <p:nvSpPr>
                        <p:cNvPr id="33" name="Rectangle 32">
                          <a:extLst>
                            <a:ext uri="{FF2B5EF4-FFF2-40B4-BE49-F238E27FC236}">
                              <a16:creationId xmlns:a16="http://schemas.microsoft.com/office/drawing/2014/main" id="{022C5149-4AF0-49B7-8530-E7B4ADC893C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08" y="-5865"/>
                          <a:ext cx="20574" cy="3921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254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ctr" anchorCtr="0" upright="1">
                          <a:noAutofit/>
                        </a:bodyPr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Kiểm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tra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thường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xuyên</a:t>
                          </a:r>
                          <a:endParaRPr lang="en-US" sz="14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4" name="Rectangle 33">
                          <a:extLst>
                            <a:ext uri="{FF2B5EF4-FFF2-40B4-BE49-F238E27FC236}">
                              <a16:creationId xmlns:a16="http://schemas.microsoft.com/office/drawing/2014/main" id="{884DEBE8-3A27-49F3-836C-E8CE12C1999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3495" y="-5866"/>
                          <a:ext cx="21025" cy="5101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254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ctr" anchorCtr="0" upright="1">
                          <a:noAutofit/>
                        </a:bodyPr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Không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chuyển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tuyến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Tái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khám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theo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lịch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ác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sĩ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dirty="0" err="1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mắt</a:t>
                          </a:r>
                          <a:r>
                            <a:rPr lang="en-US" sz="1400" dirty="0">
                              <a:solidFill>
                                <a:schemeClr val="tx2"/>
                              </a:solidFill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32" name="Rectangle 31">
                        <a:extLst>
                          <a:ext uri="{FF2B5EF4-FFF2-40B4-BE49-F238E27FC236}">
                            <a16:creationId xmlns:a16="http://schemas.microsoft.com/office/drawing/2014/main" id="{5F96DB42-4968-4633-87F6-B54B824D902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533" y="-5178"/>
                        <a:ext cx="17653" cy="44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ctr" anchorCtr="0" upright="1"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14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Chuyển</a:t>
                        </a:r>
                        <a:r>
                          <a:rPr lang="en-US" sz="14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4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tuyến</a:t>
                        </a:r>
                        <a:r>
                          <a:rPr lang="en-US" sz="14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4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đến</a:t>
                        </a:r>
                        <a:r>
                          <a:rPr lang="en-US" sz="14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bệnh viện </a:t>
                        </a:r>
                        <a:r>
                          <a:rPr lang="en-US" sz="14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tuyến</a:t>
                        </a:r>
                        <a:r>
                          <a:rPr lang="en-US" sz="14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n-US" sz="14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tỉnh</a:t>
                        </a:r>
                        <a:r>
                          <a:rPr lang="en-US" sz="1400" dirty="0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/trung </a:t>
                        </a:r>
                        <a:r>
                          <a:rPr lang="en-US" sz="1400" dirty="0" err="1">
                            <a:solidFill>
                              <a:schemeClr val="tx2"/>
                            </a:solidFill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ương</a:t>
                        </a:r>
                        <a:endParaRPr lang="en-US" sz="1400" dirty="0">
                          <a:solidFill>
                            <a:schemeClr val="tx2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cxnSp>
                  <p:nvCxnSpPr>
                    <p:cNvPr id="27" name="Straight Arrow Connector 26">
                      <a:extLst>
                        <a:ext uri="{FF2B5EF4-FFF2-40B4-BE49-F238E27FC236}">
                          <a16:creationId xmlns:a16="http://schemas.microsoft.com/office/drawing/2014/main" id="{9E6EC196-01FF-44BD-A0BF-A7A44C9C0B09}"/>
                        </a:ext>
                      </a:extLst>
                    </p:cNvPr>
                    <p:cNvCxnSpPr>
                      <a:cxnSpLocks noChangeShapeType="1"/>
                      <a:stCxn id="22" idx="2"/>
                      <a:endCxn id="33" idx="0"/>
                    </p:cNvCxnSpPr>
                    <p:nvPr/>
                  </p:nvCxnSpPr>
                  <p:spPr bwMode="auto">
                    <a:xfrm>
                      <a:off x="4557" y="295"/>
                      <a:ext cx="7638" cy="1184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8" name="Straight Arrow Connector 27">
                      <a:extLst>
                        <a:ext uri="{FF2B5EF4-FFF2-40B4-BE49-F238E27FC236}">
                          <a16:creationId xmlns:a16="http://schemas.microsoft.com/office/drawing/2014/main" id="{E5E8C3E4-5430-44DB-91CC-D2BA51069D65}"/>
                        </a:ext>
                      </a:extLst>
                    </p:cNvPr>
                    <p:cNvCxnSpPr>
                      <a:cxnSpLocks noChangeShapeType="1"/>
                      <a:stCxn id="15" idx="2"/>
                      <a:endCxn id="33" idx="0"/>
                    </p:cNvCxnSpPr>
                    <p:nvPr/>
                  </p:nvCxnSpPr>
                  <p:spPr bwMode="auto">
                    <a:xfrm flipH="1">
                      <a:off x="12195" y="7726"/>
                      <a:ext cx="13894" cy="4409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9" name="Straight Arrow Connector 28">
                      <a:extLst>
                        <a:ext uri="{FF2B5EF4-FFF2-40B4-BE49-F238E27FC236}">
                          <a16:creationId xmlns:a16="http://schemas.microsoft.com/office/drawing/2014/main" id="{62924284-1CCA-4AC2-AE1B-4B9DC819892C}"/>
                        </a:ext>
                      </a:extLst>
                    </p:cNvPr>
                    <p:cNvCxnSpPr>
                      <a:cxnSpLocks noChangeShapeType="1"/>
                      <a:stCxn id="16" idx="2"/>
                      <a:endCxn id="34" idx="0"/>
                    </p:cNvCxnSpPr>
                    <p:nvPr/>
                  </p:nvCxnSpPr>
                  <p:spPr bwMode="auto">
                    <a:xfrm flipH="1">
                      <a:off x="34008" y="7730"/>
                      <a:ext cx="1413" cy="4404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0" name="Straight Arrow Connector 29">
                      <a:extLst>
                        <a:ext uri="{FF2B5EF4-FFF2-40B4-BE49-F238E27FC236}">
                          <a16:creationId xmlns:a16="http://schemas.microsoft.com/office/drawing/2014/main" id="{47A5893A-3BE7-41E6-8F1A-14B9C9ED624C}"/>
                        </a:ext>
                      </a:extLst>
                    </p:cNvPr>
                    <p:cNvCxnSpPr>
                      <a:cxnSpLocks noChangeShapeType="1"/>
                      <a:stCxn id="18" idx="2"/>
                      <a:endCxn id="32" idx="0"/>
                    </p:cNvCxnSpPr>
                    <p:nvPr/>
                  </p:nvCxnSpPr>
                  <p:spPr bwMode="auto">
                    <a:xfrm flipH="1">
                      <a:off x="54360" y="7728"/>
                      <a:ext cx="2118" cy="5094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1CB5E085-1632-4A8B-BB88-942A44D3F8A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0" y="14027"/>
                  <a:ext cx="18397" cy="4636"/>
                  <a:chOff x="651" y="-205"/>
                  <a:chExt cx="18397" cy="4635"/>
                </a:xfrm>
              </p:grpSpPr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A9D71B13-1BAF-4AC2-B607-CA680C3EA31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51" y="-205"/>
                    <a:ext cx="7334" cy="4635"/>
                  </a:xfrm>
                  <a:prstGeom prst="rect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ctr" anchorCtr="0" upright="1">
                    <a:noAutofit/>
                  </a:bodyPr>
                  <a:lstStyle/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1400" dirty="0">
                        <a:solidFill>
                          <a:schemeClr val="tx2"/>
                        </a:solidFill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Th</a:t>
                    </a:r>
                    <a:r>
                      <a:rPr lang="en-US" sz="1400" dirty="0">
                        <a:solidFill>
                          <a:schemeClr val="tx2"/>
                        </a:solidFill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ị </a:t>
                    </a:r>
                    <a:r>
                      <a:rPr lang="en-US" sz="1400" dirty="0" err="1">
                        <a:solidFill>
                          <a:schemeClr val="tx2"/>
                        </a:solidFill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lực</a:t>
                    </a:r>
                    <a:r>
                      <a:rPr lang="en-US" sz="1400" dirty="0">
                        <a:solidFill>
                          <a:schemeClr val="tx2"/>
                        </a:solidFill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 ≥ 5/10</a:t>
                    </a:r>
                  </a:p>
                </p:txBody>
              </p:sp>
              <p:sp>
                <p:nvSpPr>
                  <p:cNvPr id="23" name="Rectangle 22">
                    <a:extLst>
                      <a:ext uri="{FF2B5EF4-FFF2-40B4-BE49-F238E27FC236}">
                        <a16:creationId xmlns:a16="http://schemas.microsoft.com/office/drawing/2014/main" id="{9F70E32F-E459-47D9-AB7F-3DFBDBF7374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713" y="-205"/>
                    <a:ext cx="7335" cy="4572"/>
                  </a:xfrm>
                  <a:prstGeom prst="rect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ctr" anchorCtr="0" upright="1">
                    <a:noAutofit/>
                  </a:bodyPr>
                  <a:lstStyle/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1400" dirty="0">
                        <a:solidFill>
                          <a:schemeClr val="tx2"/>
                        </a:solidFill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Th</a:t>
                    </a:r>
                    <a:r>
                      <a:rPr lang="en-US" sz="1400" dirty="0">
                        <a:solidFill>
                          <a:schemeClr val="tx2"/>
                        </a:solidFill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ị </a:t>
                    </a:r>
                    <a:r>
                      <a:rPr lang="en-US" sz="1400" dirty="0" err="1">
                        <a:solidFill>
                          <a:schemeClr val="tx2"/>
                        </a:solidFill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lực</a:t>
                    </a:r>
                    <a:r>
                      <a:rPr lang="en-US" sz="1400" dirty="0">
                        <a:solidFill>
                          <a:schemeClr val="tx2"/>
                        </a:solidFill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 &lt;5/10</a:t>
                    </a:r>
                  </a:p>
                </p:txBody>
              </p:sp>
            </p:grpSp>
          </p:grp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6B4956B-286E-4AC2-AB50-1EACEA5A69EB}"/>
                </a:ext>
              </a:extLst>
            </p:cNvPr>
            <p:cNvCxnSpPr>
              <a:cxnSpLocks noChangeShapeType="1"/>
              <a:endCxn id="22" idx="0"/>
            </p:cNvCxnSpPr>
            <p:nvPr/>
          </p:nvCxnSpPr>
          <p:spPr bwMode="auto">
            <a:xfrm flipH="1">
              <a:off x="4557" y="11386"/>
              <a:ext cx="5747" cy="26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FCDE484-8AD2-425A-8B27-E8BAC1A24608}"/>
                </a:ext>
              </a:extLst>
            </p:cNvPr>
            <p:cNvCxnSpPr>
              <a:cxnSpLocks noChangeShapeType="1"/>
              <a:endCxn id="23" idx="0"/>
            </p:cNvCxnSpPr>
            <p:nvPr/>
          </p:nvCxnSpPr>
          <p:spPr bwMode="auto">
            <a:xfrm>
              <a:off x="10351" y="11386"/>
              <a:ext cx="5268" cy="26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E98D429-D53D-4A9C-B455-3F12E97019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9367" y="11340"/>
              <a:ext cx="7773" cy="49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EB6A076-0050-45C3-99F9-A17E93A7CDDE}"/>
                </a:ext>
              </a:extLst>
            </p:cNvPr>
            <p:cNvCxnSpPr>
              <a:cxnSpLocks noChangeShapeType="1"/>
              <a:stCxn id="38" idx="2"/>
              <a:endCxn id="15" idx="0"/>
            </p:cNvCxnSpPr>
            <p:nvPr/>
          </p:nvCxnSpPr>
          <p:spPr bwMode="auto">
            <a:xfrm flipH="1">
              <a:off x="26089" y="11393"/>
              <a:ext cx="20009" cy="45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1667814-99D4-4834-B7DB-289B1743E691}"/>
                </a:ext>
              </a:extLst>
            </p:cNvPr>
            <p:cNvCxnSpPr>
              <a:cxnSpLocks noChangeShapeType="1"/>
              <a:stCxn id="38" idx="2"/>
              <a:endCxn id="17" idx="0"/>
            </p:cNvCxnSpPr>
            <p:nvPr/>
          </p:nvCxnSpPr>
          <p:spPr bwMode="auto">
            <a:xfrm>
              <a:off x="46098" y="11393"/>
              <a:ext cx="90" cy="29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CAAEE7B-8DEA-4CF1-B956-2E0886C17681}"/>
                </a:ext>
              </a:extLst>
            </p:cNvPr>
            <p:cNvCxnSpPr>
              <a:cxnSpLocks noChangeShapeType="1"/>
              <a:stCxn id="38" idx="2"/>
              <a:endCxn id="18" idx="0"/>
            </p:cNvCxnSpPr>
            <p:nvPr/>
          </p:nvCxnSpPr>
          <p:spPr bwMode="auto">
            <a:xfrm>
              <a:off x="46098" y="11393"/>
              <a:ext cx="10380" cy="45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8980142-698E-4B5B-A366-563D84CA6B23}"/>
              </a:ext>
            </a:extLst>
          </p:cNvPr>
          <p:cNvCxnSpPr>
            <a:cxnSpLocks noChangeShapeType="1"/>
            <a:stCxn id="17" idx="2"/>
          </p:cNvCxnSpPr>
          <p:nvPr/>
        </p:nvCxnSpPr>
        <p:spPr bwMode="auto">
          <a:xfrm>
            <a:off x="6325572" y="4968928"/>
            <a:ext cx="908267" cy="34490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80BC20A-21C5-D51A-0110-D9191AA7549C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4925849" y="1925469"/>
            <a:ext cx="1388304" cy="81206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 descr="Text&#10;&#10;Description automatically generated">
            <a:extLst>
              <a:ext uri="{FF2B5EF4-FFF2-40B4-BE49-F238E27FC236}">
                <a16:creationId xmlns:a16="http://schemas.microsoft.com/office/drawing/2014/main" id="{4F920D2F-F0A3-6B63-DAF2-4F7F7DC73C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34100" y="6283820"/>
            <a:ext cx="1069067" cy="484753"/>
          </a:xfrm>
          <a:prstGeom prst="rect">
            <a:avLst/>
          </a:prstGeom>
          <a:noFill/>
        </p:spPr>
      </p:pic>
      <p:pic>
        <p:nvPicPr>
          <p:cNvPr id="39" name="Picture 3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191304"/>
            <a:ext cx="914400" cy="503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5955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4">
            <a:extLst>
              <a:ext uri="{FF2B5EF4-FFF2-40B4-BE49-F238E27FC236}">
                <a16:creationId xmlns:a16="http://schemas.microsoft.com/office/drawing/2014/main" id="{B7E386DF-CD3B-46AB-B1D7-18BDE5E20850}"/>
              </a:ext>
            </a:extLst>
          </p:cNvPr>
          <p:cNvSpPr txBox="1">
            <a:spLocks/>
          </p:cNvSpPr>
          <p:nvPr/>
        </p:nvSpPr>
        <p:spPr>
          <a:xfrm>
            <a:off x="176084" y="195041"/>
            <a:ext cx="8663114" cy="825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accent1"/>
                </a:solidFill>
                <a:latin typeface="IBM Plex Serif Light" panose="02060403050406000203" pitchFamily="18" charset="77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HOẠT ĐỘNG NÂNG CAO NHẬN THỨC CỘNG ĐỒNG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431742E-1277-4C4B-A14C-CEF98EA20211}"/>
              </a:ext>
            </a:extLst>
          </p:cNvPr>
          <p:cNvSpPr/>
          <p:nvPr/>
        </p:nvSpPr>
        <p:spPr>
          <a:xfrm>
            <a:off x="2511638" y="1981200"/>
            <a:ext cx="383962" cy="304800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31CE4EC1-D417-4D3A-9128-D8E20DBAE046}"/>
              </a:ext>
            </a:extLst>
          </p:cNvPr>
          <p:cNvSpPr/>
          <p:nvPr/>
        </p:nvSpPr>
        <p:spPr>
          <a:xfrm>
            <a:off x="6781507" y="2012936"/>
            <a:ext cx="383962" cy="304800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9C7AC1B-8CCD-4593-9E8E-56AFA356A85A}"/>
              </a:ext>
            </a:extLst>
          </p:cNvPr>
          <p:cNvSpPr/>
          <p:nvPr/>
        </p:nvSpPr>
        <p:spPr>
          <a:xfrm>
            <a:off x="429450" y="2901855"/>
            <a:ext cx="1719944" cy="153337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CD2CC9B2-1FF8-4447-A512-7DE3F2873553}"/>
              </a:ext>
            </a:extLst>
          </p:cNvPr>
          <p:cNvSpPr/>
          <p:nvPr/>
        </p:nvSpPr>
        <p:spPr>
          <a:xfrm>
            <a:off x="2533863" y="5025687"/>
            <a:ext cx="383962" cy="304800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8079E55C-D879-490F-B315-2A4C7F64DDF7}"/>
              </a:ext>
            </a:extLst>
          </p:cNvPr>
          <p:cNvSpPr/>
          <p:nvPr/>
        </p:nvSpPr>
        <p:spPr>
          <a:xfrm>
            <a:off x="6770621" y="5116592"/>
            <a:ext cx="383962" cy="304800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3E3D430C-E53A-4E46-A58E-F11A0FFD53C8}"/>
              </a:ext>
            </a:extLst>
          </p:cNvPr>
          <p:cNvSpPr/>
          <p:nvPr/>
        </p:nvSpPr>
        <p:spPr>
          <a:xfrm>
            <a:off x="2111801" y="3505358"/>
            <a:ext cx="383962" cy="304800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2A1F967E-D83C-4CE6-9BC2-AD4381F7C537}"/>
              </a:ext>
            </a:extLst>
          </p:cNvPr>
          <p:cNvSpPr/>
          <p:nvPr/>
        </p:nvSpPr>
        <p:spPr>
          <a:xfrm>
            <a:off x="6386659" y="3518354"/>
            <a:ext cx="383962" cy="304800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4" name="Picture 43" descr="Text&#10;&#10;Description automatically generated">
            <a:extLst>
              <a:ext uri="{FF2B5EF4-FFF2-40B4-BE49-F238E27FC236}">
                <a16:creationId xmlns:a16="http://schemas.microsoft.com/office/drawing/2014/main" id="{580C46D3-CD98-D961-AED6-7020DED5653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60948" y="6156190"/>
            <a:ext cx="1069067" cy="484753"/>
          </a:xfrm>
          <a:prstGeom prst="rect">
            <a:avLst/>
          </a:prstGeom>
          <a:noFill/>
        </p:spPr>
      </p:pic>
      <p:pic>
        <p:nvPicPr>
          <p:cNvPr id="45" name="Picture 4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854" y="6046133"/>
            <a:ext cx="1279642" cy="82712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609600" y="982213"/>
            <a:ext cx="78486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đợt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khám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sàng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lọc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dịp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Đái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tháo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thỏa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600" b="1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tuyến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phường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huyết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kỳ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tuân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thủ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soát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tố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nguy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đái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tháo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võng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đái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tháo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đợt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khám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sàng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lọc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ĐTĐ,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khám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chụp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đáy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mắt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ĐTĐ/VMĐTĐ.</a:t>
            </a:r>
            <a:endParaRPr lang="vi-VN" sz="1600" spc="-2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tờ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standee,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băng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rôn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khám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sàng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lọc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cố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khám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TYT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tuyến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phường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TTYT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quận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huyện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viện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Mắt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đợt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toạ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đàm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soát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tật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tuyến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cư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tuyên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phổ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đợt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khám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tuyên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ngừa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võng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mạc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đái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tháo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600" spc="-2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1600" spc="-2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988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AC7716CC-FD49-FFFB-FB7C-EB119BF9A0EB}"/>
              </a:ext>
            </a:extLst>
          </p:cNvPr>
          <p:cNvGrpSpPr/>
          <p:nvPr/>
        </p:nvGrpSpPr>
        <p:grpSpPr>
          <a:xfrm>
            <a:off x="280376" y="683899"/>
            <a:ext cx="8505689" cy="5487056"/>
            <a:chOff x="439023" y="1057322"/>
            <a:chExt cx="8505689" cy="5487056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B303941-A1A0-90DD-8F3C-894B7AE097E8}"/>
                </a:ext>
              </a:extLst>
            </p:cNvPr>
            <p:cNvSpPr/>
            <p:nvPr/>
          </p:nvSpPr>
          <p:spPr>
            <a:xfrm>
              <a:off x="439023" y="1057322"/>
              <a:ext cx="4116475" cy="5442498"/>
            </a:xfrm>
            <a:custGeom>
              <a:avLst/>
              <a:gdLst>
                <a:gd name="connsiteX0" fmla="*/ 0 w 4116475"/>
                <a:gd name="connsiteY0" fmla="*/ 411648 h 5159076"/>
                <a:gd name="connsiteX1" fmla="*/ 411648 w 4116475"/>
                <a:gd name="connsiteY1" fmla="*/ 0 h 5159076"/>
                <a:gd name="connsiteX2" fmla="*/ 3704828 w 4116475"/>
                <a:gd name="connsiteY2" fmla="*/ 0 h 5159076"/>
                <a:gd name="connsiteX3" fmla="*/ 4116476 w 4116475"/>
                <a:gd name="connsiteY3" fmla="*/ 411648 h 5159076"/>
                <a:gd name="connsiteX4" fmla="*/ 4116475 w 4116475"/>
                <a:gd name="connsiteY4" fmla="*/ 4747429 h 5159076"/>
                <a:gd name="connsiteX5" fmla="*/ 3704827 w 4116475"/>
                <a:gd name="connsiteY5" fmla="*/ 5159077 h 5159076"/>
                <a:gd name="connsiteX6" fmla="*/ 411648 w 4116475"/>
                <a:gd name="connsiteY6" fmla="*/ 5159076 h 5159076"/>
                <a:gd name="connsiteX7" fmla="*/ 0 w 4116475"/>
                <a:gd name="connsiteY7" fmla="*/ 4747428 h 5159076"/>
                <a:gd name="connsiteX8" fmla="*/ 0 w 4116475"/>
                <a:gd name="connsiteY8" fmla="*/ 411648 h 5159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16475" h="5159076">
                  <a:moveTo>
                    <a:pt x="0" y="411648"/>
                  </a:moveTo>
                  <a:cubicBezTo>
                    <a:pt x="0" y="184301"/>
                    <a:pt x="184301" y="0"/>
                    <a:pt x="411648" y="0"/>
                  </a:cubicBezTo>
                  <a:lnTo>
                    <a:pt x="3704828" y="0"/>
                  </a:lnTo>
                  <a:cubicBezTo>
                    <a:pt x="3932175" y="0"/>
                    <a:pt x="4116476" y="184301"/>
                    <a:pt x="4116476" y="411648"/>
                  </a:cubicBezTo>
                  <a:cubicBezTo>
                    <a:pt x="4116476" y="1856908"/>
                    <a:pt x="4116475" y="3302169"/>
                    <a:pt x="4116475" y="4747429"/>
                  </a:cubicBezTo>
                  <a:cubicBezTo>
                    <a:pt x="4116475" y="4974776"/>
                    <a:pt x="3932174" y="5159077"/>
                    <a:pt x="3704827" y="5159077"/>
                  </a:cubicBezTo>
                  <a:lnTo>
                    <a:pt x="411648" y="5159076"/>
                  </a:lnTo>
                  <a:cubicBezTo>
                    <a:pt x="184301" y="5159076"/>
                    <a:pt x="0" y="4974775"/>
                    <a:pt x="0" y="4747428"/>
                  </a:cubicBezTo>
                  <a:lnTo>
                    <a:pt x="0" y="411648"/>
                  </a:lnTo>
                  <a:close/>
                </a:path>
              </a:pathLst>
            </a:cu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3702794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dirty="0" err="1">
                  <a:solidFill>
                    <a:schemeClr val="tx2"/>
                  </a:solidFill>
                </a:rPr>
                <a:t>Thách</a:t>
              </a:r>
              <a:r>
                <a:rPr lang="en-US" sz="2400" b="1" dirty="0">
                  <a:solidFill>
                    <a:schemeClr val="tx2"/>
                  </a:solidFill>
                </a:rPr>
                <a:t> </a:t>
              </a:r>
              <a:r>
                <a:rPr lang="en-US" sz="2400" b="1" dirty="0" err="1">
                  <a:solidFill>
                    <a:schemeClr val="tx2"/>
                  </a:solidFill>
                </a:rPr>
                <a:t>thức</a:t>
              </a:r>
              <a:endParaRPr lang="en-US" sz="2400" b="1" kern="1200" dirty="0">
                <a:solidFill>
                  <a:schemeClr val="tx2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A08F98D-F214-41C9-8EC2-FA354B3EBB8F}"/>
                </a:ext>
              </a:extLst>
            </p:cNvPr>
            <p:cNvSpPr/>
            <p:nvPr/>
          </p:nvSpPr>
          <p:spPr>
            <a:xfrm>
              <a:off x="881262" y="2158316"/>
              <a:ext cx="3293180" cy="824440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1. </a:t>
              </a:r>
              <a:r>
                <a:rPr lang="en-US" sz="1600" kern="1200" dirty="0" err="1"/>
                <a:t>Nhân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viên</a:t>
              </a:r>
              <a:r>
                <a:rPr lang="en-US" sz="1600" kern="1200" dirty="0"/>
                <a:t> y tế </a:t>
              </a:r>
              <a:r>
                <a:rPr lang="en-US" sz="1600" kern="1200" dirty="0" err="1"/>
                <a:t>nghỉ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việc</a:t>
              </a:r>
              <a:r>
                <a:rPr lang="en-US" sz="1600" kern="1200" dirty="0"/>
                <a:t>, </a:t>
              </a:r>
              <a:r>
                <a:rPr lang="en-US" sz="1600" kern="1200" dirty="0" err="1"/>
                <a:t>về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hưu</a:t>
              </a:r>
              <a:endParaRPr lang="en-US" sz="1600" kern="12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FBCF232-D2E0-3CF6-C058-89D90C40D81D}"/>
                </a:ext>
              </a:extLst>
            </p:cNvPr>
            <p:cNvSpPr/>
            <p:nvPr/>
          </p:nvSpPr>
          <p:spPr>
            <a:xfrm>
              <a:off x="876182" y="3063829"/>
              <a:ext cx="3293180" cy="967193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2. </a:t>
              </a:r>
              <a:r>
                <a:rPr lang="vi-VN" sz="1600" kern="1200" dirty="0"/>
                <a:t>Giai đoạn 2019-2020 các </a:t>
              </a:r>
              <a:r>
                <a:rPr lang="en-US" sz="1600" kern="1200" dirty="0"/>
                <a:t>TTYT </a:t>
              </a:r>
              <a:r>
                <a:rPr lang="vi-VN" sz="1600" kern="1200" dirty="0"/>
                <a:t> tăng cường phòng </a:t>
              </a:r>
              <a:r>
                <a:rPr lang="en-US" sz="1600" kern="1200" dirty="0" err="1"/>
                <a:t>chống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dịch</a:t>
              </a:r>
              <a:r>
                <a:rPr lang="en-US" sz="1600" kern="1200" dirty="0"/>
                <a:t> Covid 19, </a:t>
              </a:r>
              <a:r>
                <a:rPr lang="en-US" sz="1600" kern="1200" dirty="0" err="1"/>
                <a:t>tiêm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vacin</a:t>
              </a:r>
              <a:r>
                <a:rPr lang="en-US" sz="1600" kern="1200" dirty="0"/>
                <a:t> và khám </a:t>
              </a:r>
              <a:r>
                <a:rPr lang="en-US" sz="1600" kern="1200" dirty="0" err="1"/>
                <a:t>nghĩa</a:t>
              </a:r>
              <a:r>
                <a:rPr lang="en-US" sz="1600" kern="1200" dirty="0"/>
                <a:t> vụ </a:t>
              </a:r>
              <a:r>
                <a:rPr lang="en-US" sz="1600" kern="1200" dirty="0" err="1"/>
                <a:t>quân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sự</a:t>
              </a:r>
              <a:endParaRPr lang="en-US" sz="16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059934E-51A2-6D81-C422-C6B9211F1EEE}"/>
                </a:ext>
              </a:extLst>
            </p:cNvPr>
            <p:cNvSpPr/>
            <p:nvPr/>
          </p:nvSpPr>
          <p:spPr>
            <a:xfrm>
              <a:off x="886342" y="4094531"/>
              <a:ext cx="3293180" cy="702817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>
                  <a:solidFill>
                    <a:schemeClr val="tx2"/>
                  </a:solidFill>
                </a:rPr>
                <a:t>3. </a:t>
              </a:r>
              <a:r>
                <a:rPr lang="vi-VN" sz="1600" kern="1200" dirty="0">
                  <a:solidFill>
                    <a:schemeClr val="tx2"/>
                  </a:solidFill>
                </a:rPr>
                <a:t>Một số </a:t>
              </a:r>
              <a:r>
                <a:rPr lang="en-US" sz="1600" kern="1200" dirty="0">
                  <a:solidFill>
                    <a:schemeClr val="tx2"/>
                  </a:solidFill>
                </a:rPr>
                <a:t>BN VMĐTĐ </a:t>
              </a:r>
              <a:r>
                <a:rPr lang="vi-VN" sz="1600" dirty="0">
                  <a:solidFill>
                    <a:schemeClr val="tx2"/>
                  </a:solidFill>
                </a:rPr>
                <a:t>chưa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tuân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thủ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quá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trình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điều</a:t>
              </a:r>
              <a:r>
                <a:rPr lang="en-US" sz="1600" kern="1200" dirty="0">
                  <a:solidFill>
                    <a:schemeClr val="tx2"/>
                  </a:solidFill>
                </a:rPr>
                <a:t> </a:t>
              </a:r>
              <a:r>
                <a:rPr lang="en-US" sz="1600" kern="1200" dirty="0" err="1">
                  <a:solidFill>
                    <a:schemeClr val="tx2"/>
                  </a:solidFill>
                </a:rPr>
                <a:t>trị</a:t>
              </a:r>
              <a:endParaRPr lang="en-US" sz="16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541FF2B-AC9D-676C-6C7B-7392A6ED2B4A}"/>
                </a:ext>
              </a:extLst>
            </p:cNvPr>
            <p:cNvSpPr/>
            <p:nvPr/>
          </p:nvSpPr>
          <p:spPr>
            <a:xfrm>
              <a:off x="850670" y="5003609"/>
              <a:ext cx="3293180" cy="1056016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dirty="0"/>
                <a:t>4</a:t>
              </a:r>
              <a:r>
                <a:rPr lang="en-US" sz="1600" kern="1200" dirty="0"/>
                <a:t>. </a:t>
              </a:r>
              <a:r>
                <a:rPr lang="vi-VN" sz="1600" kern="1200" dirty="0"/>
                <a:t>Một số </a:t>
              </a:r>
              <a:r>
                <a:rPr lang="en-US" sz="1600" kern="1200" dirty="0" err="1"/>
                <a:t>đơn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vị</a:t>
              </a:r>
              <a:r>
                <a:rPr lang="en-US" sz="1600" kern="1200" dirty="0"/>
                <a:t> y tế </a:t>
              </a:r>
              <a:r>
                <a:rPr lang="en-US" sz="1600" kern="1200" dirty="0" err="1"/>
                <a:t>chưa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xem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tr</a:t>
              </a:r>
              <a:r>
                <a:rPr lang="vi-VN" sz="1600" dirty="0"/>
                <a:t>ọ</a:t>
              </a:r>
              <a:r>
                <a:rPr lang="en-US" sz="1600" kern="1200" dirty="0" err="1"/>
                <a:t>ng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việc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quản</a:t>
              </a:r>
              <a:r>
                <a:rPr lang="en-US" sz="1600" kern="1200" dirty="0"/>
                <a:t> lý bệnh VMĐTĐ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763C882-2627-0257-6054-ED7A39EB2AE3}"/>
                </a:ext>
              </a:extLst>
            </p:cNvPr>
            <p:cNvSpPr/>
            <p:nvPr/>
          </p:nvSpPr>
          <p:spPr>
            <a:xfrm>
              <a:off x="4828237" y="1101880"/>
              <a:ext cx="4116475" cy="5442498"/>
            </a:xfrm>
            <a:custGeom>
              <a:avLst/>
              <a:gdLst>
                <a:gd name="connsiteX0" fmla="*/ 0 w 4116475"/>
                <a:gd name="connsiteY0" fmla="*/ 411648 h 5159076"/>
                <a:gd name="connsiteX1" fmla="*/ 411648 w 4116475"/>
                <a:gd name="connsiteY1" fmla="*/ 0 h 5159076"/>
                <a:gd name="connsiteX2" fmla="*/ 3704828 w 4116475"/>
                <a:gd name="connsiteY2" fmla="*/ 0 h 5159076"/>
                <a:gd name="connsiteX3" fmla="*/ 4116476 w 4116475"/>
                <a:gd name="connsiteY3" fmla="*/ 411648 h 5159076"/>
                <a:gd name="connsiteX4" fmla="*/ 4116475 w 4116475"/>
                <a:gd name="connsiteY4" fmla="*/ 4747429 h 5159076"/>
                <a:gd name="connsiteX5" fmla="*/ 3704827 w 4116475"/>
                <a:gd name="connsiteY5" fmla="*/ 5159077 h 5159076"/>
                <a:gd name="connsiteX6" fmla="*/ 411648 w 4116475"/>
                <a:gd name="connsiteY6" fmla="*/ 5159076 h 5159076"/>
                <a:gd name="connsiteX7" fmla="*/ 0 w 4116475"/>
                <a:gd name="connsiteY7" fmla="*/ 4747428 h 5159076"/>
                <a:gd name="connsiteX8" fmla="*/ 0 w 4116475"/>
                <a:gd name="connsiteY8" fmla="*/ 411648 h 5159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16475" h="5159076">
                  <a:moveTo>
                    <a:pt x="0" y="411648"/>
                  </a:moveTo>
                  <a:cubicBezTo>
                    <a:pt x="0" y="184301"/>
                    <a:pt x="184301" y="0"/>
                    <a:pt x="411648" y="0"/>
                  </a:cubicBezTo>
                  <a:lnTo>
                    <a:pt x="3704828" y="0"/>
                  </a:lnTo>
                  <a:cubicBezTo>
                    <a:pt x="3932175" y="0"/>
                    <a:pt x="4116476" y="184301"/>
                    <a:pt x="4116476" y="411648"/>
                  </a:cubicBezTo>
                  <a:cubicBezTo>
                    <a:pt x="4116476" y="1856908"/>
                    <a:pt x="4116475" y="3302169"/>
                    <a:pt x="4116475" y="4747429"/>
                  </a:cubicBezTo>
                  <a:cubicBezTo>
                    <a:pt x="4116475" y="4974776"/>
                    <a:pt x="3932174" y="5159077"/>
                    <a:pt x="3704827" y="5159077"/>
                  </a:cubicBezTo>
                  <a:lnTo>
                    <a:pt x="411648" y="5159076"/>
                  </a:lnTo>
                  <a:cubicBezTo>
                    <a:pt x="184301" y="5159076"/>
                    <a:pt x="0" y="4974775"/>
                    <a:pt x="0" y="4747428"/>
                  </a:cubicBezTo>
                  <a:lnTo>
                    <a:pt x="0" y="411648"/>
                  </a:lnTo>
                  <a:close/>
                </a:path>
              </a:pathLst>
            </a:cu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3702794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 err="1">
                  <a:solidFill>
                    <a:schemeClr val="tx2"/>
                  </a:solidFill>
                </a:rPr>
                <a:t>Giải</a:t>
              </a:r>
              <a:r>
                <a:rPr lang="en-US" sz="2400" b="1" kern="1200" dirty="0">
                  <a:solidFill>
                    <a:schemeClr val="tx2"/>
                  </a:solidFill>
                </a:rPr>
                <a:t> </a:t>
              </a:r>
              <a:r>
                <a:rPr lang="en-US" sz="2400" b="1" kern="1200" dirty="0" err="1">
                  <a:solidFill>
                    <a:schemeClr val="tx2"/>
                  </a:solidFill>
                </a:rPr>
                <a:t>quyết</a:t>
              </a:r>
              <a:endParaRPr lang="en-US" sz="2400" b="1" kern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DBFA1C7-2734-A975-BAEB-CCFEDB248F42}"/>
                </a:ext>
              </a:extLst>
            </p:cNvPr>
            <p:cNvSpPr/>
            <p:nvPr/>
          </p:nvSpPr>
          <p:spPr>
            <a:xfrm>
              <a:off x="5239885" y="2162781"/>
              <a:ext cx="3293180" cy="819975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lvl="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/>
                <a:t>1. </a:t>
              </a:r>
              <a:r>
                <a:rPr lang="en-US" dirty="0"/>
                <a:t>Cam </a:t>
              </a:r>
              <a:r>
                <a:rPr lang="en-US" dirty="0" err="1"/>
                <a:t>kết</a:t>
              </a:r>
              <a:r>
                <a:rPr lang="en-US" dirty="0"/>
                <a:t> </a:t>
              </a:r>
              <a:r>
                <a:rPr lang="en-US" dirty="0" err="1"/>
                <a:t>của</a:t>
              </a:r>
              <a:r>
                <a:rPr lang="en-US" dirty="0"/>
                <a:t> </a:t>
              </a:r>
              <a:r>
                <a:rPr lang="en-US" dirty="0" err="1"/>
                <a:t>đơn</a:t>
              </a:r>
              <a:r>
                <a:rPr lang="en-US" dirty="0"/>
                <a:t> </a:t>
              </a:r>
              <a:r>
                <a:rPr lang="en-US" dirty="0" err="1"/>
                <a:t>vị</a:t>
              </a:r>
              <a:r>
                <a:rPr lang="en-US" dirty="0"/>
                <a:t> </a:t>
              </a:r>
              <a:r>
                <a:rPr lang="en-US" dirty="0" err="1"/>
                <a:t>cử</a:t>
              </a:r>
              <a:r>
                <a:rPr lang="en-US" dirty="0"/>
                <a:t> </a:t>
              </a:r>
              <a:r>
                <a:rPr lang="en-US" dirty="0" err="1"/>
                <a:t>cán</a:t>
              </a:r>
              <a:r>
                <a:rPr lang="en-US" dirty="0"/>
                <a:t> </a:t>
              </a:r>
              <a:r>
                <a:rPr lang="en-US" dirty="0" err="1"/>
                <a:t>bộ</a:t>
              </a:r>
              <a:r>
                <a:rPr lang="en-US" dirty="0"/>
                <a:t> </a:t>
              </a:r>
              <a:r>
                <a:rPr lang="en-US" dirty="0" err="1"/>
                <a:t>tham</a:t>
              </a:r>
              <a:r>
                <a:rPr lang="en-US" dirty="0"/>
                <a:t> </a:t>
              </a:r>
              <a:r>
                <a:rPr lang="en-US" dirty="0" err="1"/>
                <a:t>gia</a:t>
              </a:r>
              <a:r>
                <a:rPr lang="en-US" dirty="0"/>
                <a:t> </a:t>
              </a:r>
              <a:r>
                <a:rPr lang="en-US" dirty="0" err="1"/>
                <a:t>dự</a:t>
              </a:r>
              <a:r>
                <a:rPr lang="en-US" dirty="0"/>
                <a:t> </a:t>
              </a:r>
              <a:r>
                <a:rPr lang="en-US" dirty="0" err="1"/>
                <a:t>án</a:t>
              </a:r>
              <a:r>
                <a:rPr lang="en-US" dirty="0"/>
                <a:t>/</a:t>
              </a:r>
              <a:r>
                <a:rPr lang="en-US" dirty="0" err="1"/>
                <a:t>chọn</a:t>
              </a:r>
              <a:r>
                <a:rPr lang="en-US" dirty="0"/>
                <a:t> </a:t>
              </a:r>
              <a:r>
                <a:rPr lang="en-US" dirty="0" err="1"/>
                <a:t>cán</a:t>
              </a:r>
              <a:r>
                <a:rPr lang="en-US" dirty="0"/>
                <a:t> </a:t>
              </a:r>
              <a:r>
                <a:rPr lang="en-US" dirty="0" err="1"/>
                <a:t>bộ</a:t>
              </a:r>
              <a:r>
                <a:rPr lang="en-US" dirty="0"/>
                <a:t> </a:t>
              </a:r>
              <a:r>
                <a:rPr lang="en-US" dirty="0" err="1"/>
                <a:t>tham</a:t>
              </a:r>
              <a:r>
                <a:rPr lang="en-US" dirty="0"/>
                <a:t> </a:t>
              </a:r>
              <a:r>
                <a:rPr lang="en-US" dirty="0" err="1"/>
                <a:t>gia</a:t>
              </a:r>
              <a:r>
                <a:rPr lang="en-US" dirty="0"/>
                <a:t> </a:t>
              </a:r>
              <a:r>
                <a:rPr lang="en-US" dirty="0" err="1"/>
                <a:t>dự</a:t>
              </a:r>
              <a:r>
                <a:rPr lang="en-US" dirty="0"/>
                <a:t> </a:t>
              </a:r>
              <a:r>
                <a:rPr lang="en-US" dirty="0" err="1"/>
                <a:t>án</a:t>
              </a:r>
              <a:r>
                <a:rPr lang="en-US" dirty="0"/>
                <a:t> </a:t>
              </a:r>
              <a:r>
                <a:rPr lang="en-US" dirty="0" err="1"/>
                <a:t>lâu</a:t>
              </a:r>
              <a:r>
                <a:rPr lang="en-US" dirty="0"/>
                <a:t> </a:t>
              </a:r>
              <a:r>
                <a:rPr lang="en-US" dirty="0" err="1"/>
                <a:t>dài</a:t>
              </a:r>
              <a:r>
                <a:rPr lang="en-US" dirty="0"/>
                <a:t>.</a:t>
              </a:r>
              <a:endParaRPr lang="en-US" sz="16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C7BF5BD-5521-553F-1852-A3992D3AC2D0}"/>
                </a:ext>
              </a:extLst>
            </p:cNvPr>
            <p:cNvSpPr/>
            <p:nvPr/>
          </p:nvSpPr>
          <p:spPr>
            <a:xfrm>
              <a:off x="5229725" y="3125386"/>
              <a:ext cx="3293180" cy="762884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lvl="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/>
                <a:t>2. </a:t>
              </a:r>
              <a:r>
                <a:rPr lang="en-US" dirty="0" err="1"/>
                <a:t>Các</a:t>
              </a:r>
              <a:r>
                <a:rPr lang="en-US" dirty="0"/>
                <a:t> </a:t>
              </a:r>
              <a:r>
                <a:rPr lang="en-US" dirty="0" err="1"/>
                <a:t>đơn</a:t>
              </a:r>
              <a:r>
                <a:rPr lang="en-US" dirty="0"/>
                <a:t> </a:t>
              </a:r>
              <a:r>
                <a:rPr lang="en-US" dirty="0" err="1"/>
                <a:t>vị</a:t>
              </a:r>
              <a:r>
                <a:rPr lang="en-US" dirty="0"/>
                <a:t> </a:t>
              </a:r>
              <a:r>
                <a:rPr lang="en-US" dirty="0" err="1"/>
                <a:t>tham</a:t>
              </a:r>
              <a:r>
                <a:rPr lang="en-US" dirty="0"/>
                <a:t> </a:t>
              </a:r>
              <a:r>
                <a:rPr lang="en-US" dirty="0" err="1"/>
                <a:t>gia</a:t>
              </a:r>
              <a:r>
                <a:rPr lang="en-US" dirty="0"/>
                <a:t> </a:t>
              </a:r>
              <a:r>
                <a:rPr lang="en-US" dirty="0" err="1"/>
                <a:t>dự</a:t>
              </a:r>
              <a:r>
                <a:rPr lang="en-US" dirty="0"/>
                <a:t> </a:t>
              </a:r>
              <a:r>
                <a:rPr lang="en-US" dirty="0" err="1"/>
                <a:t>án</a:t>
              </a:r>
              <a:r>
                <a:rPr lang="en-US" dirty="0"/>
                <a:t> </a:t>
              </a:r>
              <a:r>
                <a:rPr lang="en-US" dirty="0" err="1"/>
                <a:t>chủ</a:t>
              </a:r>
              <a:r>
                <a:rPr lang="en-US" dirty="0"/>
                <a:t> </a:t>
              </a:r>
              <a:r>
                <a:rPr lang="en-US" dirty="0" err="1"/>
                <a:t>động</a:t>
              </a:r>
              <a:r>
                <a:rPr lang="en-US" dirty="0"/>
                <a:t> </a:t>
              </a:r>
              <a:r>
                <a:rPr lang="en-US" dirty="0" err="1"/>
                <a:t>xây</a:t>
              </a:r>
              <a:r>
                <a:rPr lang="en-US" dirty="0"/>
                <a:t> </a:t>
              </a:r>
              <a:r>
                <a:rPr lang="en-US" dirty="0" err="1"/>
                <a:t>dựng</a:t>
              </a:r>
              <a:r>
                <a:rPr lang="en-US" dirty="0"/>
                <a:t> </a:t>
              </a:r>
              <a:r>
                <a:rPr lang="en-US" dirty="0" err="1"/>
                <a:t>kế</a:t>
              </a:r>
              <a:r>
                <a:rPr lang="en-US" dirty="0"/>
                <a:t> </a:t>
              </a:r>
              <a:r>
                <a:rPr lang="en-US" dirty="0" err="1"/>
                <a:t>hoạch</a:t>
              </a:r>
              <a:r>
                <a:rPr lang="en-US" dirty="0"/>
                <a:t> </a:t>
              </a:r>
              <a:r>
                <a:rPr lang="en-US" dirty="0" err="1"/>
                <a:t>đảm</a:t>
              </a:r>
              <a:r>
                <a:rPr lang="en-US" dirty="0"/>
                <a:t> </a:t>
              </a:r>
              <a:r>
                <a:rPr lang="en-US" dirty="0" err="1"/>
                <a:t>bảo</a:t>
              </a:r>
              <a:r>
                <a:rPr lang="en-US" dirty="0"/>
                <a:t> </a:t>
              </a:r>
              <a:r>
                <a:rPr lang="en-US" dirty="0" err="1"/>
                <a:t>phòng</a:t>
              </a:r>
              <a:r>
                <a:rPr lang="en-US" dirty="0"/>
                <a:t> </a:t>
              </a:r>
              <a:r>
                <a:rPr lang="en-US" dirty="0" err="1"/>
                <a:t>chống</a:t>
              </a:r>
              <a:r>
                <a:rPr lang="en-US" dirty="0"/>
                <a:t> </a:t>
              </a:r>
              <a:r>
                <a:rPr lang="en-US" dirty="0" err="1"/>
                <a:t>dịch</a:t>
              </a:r>
              <a:r>
                <a:rPr lang="en-US" dirty="0"/>
                <a:t>.</a:t>
              </a:r>
              <a:endParaRPr lang="en-US" sz="1600" kern="1200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E8A7FFA-4189-C314-03D9-B5129D2B1B1F}"/>
                </a:ext>
              </a:extLst>
            </p:cNvPr>
            <p:cNvSpPr/>
            <p:nvPr/>
          </p:nvSpPr>
          <p:spPr>
            <a:xfrm>
              <a:off x="5276323" y="4134277"/>
              <a:ext cx="3293180" cy="702817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>
                  <a:solidFill>
                    <a:schemeClr val="tx2"/>
                  </a:solidFill>
                </a:rPr>
                <a:t>3. </a:t>
              </a:r>
              <a:r>
                <a:rPr lang="vi-VN" sz="1600" dirty="0">
                  <a:solidFill>
                    <a:schemeClr val="tx2"/>
                  </a:solidFill>
                </a:rPr>
                <a:t>Tăng </a:t>
              </a:r>
              <a:r>
                <a:rPr lang="vi-VN" sz="1600">
                  <a:solidFill>
                    <a:schemeClr val="tx2"/>
                  </a:solidFill>
                </a:rPr>
                <a:t>cường tư vấn và nhắc nhở BN tuân thủ điều trị ngừa biến chứng nặng hơn.</a:t>
              </a:r>
              <a:endParaRPr lang="en-US" sz="16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6666DFB-CCD6-1EE2-B120-CD5EC4BAA00B}"/>
                </a:ext>
              </a:extLst>
            </p:cNvPr>
            <p:cNvSpPr/>
            <p:nvPr/>
          </p:nvSpPr>
          <p:spPr>
            <a:xfrm>
              <a:off x="5261083" y="5003609"/>
              <a:ext cx="3293180" cy="1056016"/>
            </a:xfrm>
            <a:custGeom>
              <a:avLst/>
              <a:gdLst>
                <a:gd name="connsiteX0" fmla="*/ 0 w 3293180"/>
                <a:gd name="connsiteY0" fmla="*/ 66622 h 666217"/>
                <a:gd name="connsiteX1" fmla="*/ 66622 w 3293180"/>
                <a:gd name="connsiteY1" fmla="*/ 0 h 666217"/>
                <a:gd name="connsiteX2" fmla="*/ 3226558 w 3293180"/>
                <a:gd name="connsiteY2" fmla="*/ 0 h 666217"/>
                <a:gd name="connsiteX3" fmla="*/ 3293180 w 3293180"/>
                <a:gd name="connsiteY3" fmla="*/ 66622 h 666217"/>
                <a:gd name="connsiteX4" fmla="*/ 3293180 w 3293180"/>
                <a:gd name="connsiteY4" fmla="*/ 599595 h 666217"/>
                <a:gd name="connsiteX5" fmla="*/ 3226558 w 3293180"/>
                <a:gd name="connsiteY5" fmla="*/ 666217 h 666217"/>
                <a:gd name="connsiteX6" fmla="*/ 66622 w 3293180"/>
                <a:gd name="connsiteY6" fmla="*/ 666217 h 666217"/>
                <a:gd name="connsiteX7" fmla="*/ 0 w 3293180"/>
                <a:gd name="connsiteY7" fmla="*/ 599595 h 666217"/>
                <a:gd name="connsiteX8" fmla="*/ 0 w 3293180"/>
                <a:gd name="connsiteY8" fmla="*/ 66622 h 66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93180" h="666217">
                  <a:moveTo>
                    <a:pt x="0" y="66622"/>
                  </a:moveTo>
                  <a:cubicBezTo>
                    <a:pt x="0" y="29828"/>
                    <a:pt x="29828" y="0"/>
                    <a:pt x="66622" y="0"/>
                  </a:cubicBezTo>
                  <a:lnTo>
                    <a:pt x="3226558" y="0"/>
                  </a:lnTo>
                  <a:cubicBezTo>
                    <a:pt x="3263352" y="0"/>
                    <a:pt x="3293180" y="29828"/>
                    <a:pt x="3293180" y="66622"/>
                  </a:cubicBezTo>
                  <a:lnTo>
                    <a:pt x="3293180" y="599595"/>
                  </a:lnTo>
                  <a:cubicBezTo>
                    <a:pt x="3293180" y="636389"/>
                    <a:pt x="3263352" y="666217"/>
                    <a:pt x="3226558" y="666217"/>
                  </a:cubicBezTo>
                  <a:lnTo>
                    <a:pt x="66622" y="666217"/>
                  </a:lnTo>
                  <a:cubicBezTo>
                    <a:pt x="29828" y="666217"/>
                    <a:pt x="0" y="636389"/>
                    <a:pt x="0" y="599595"/>
                  </a:cubicBezTo>
                  <a:lnTo>
                    <a:pt x="0" y="666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153" tIns="49993" rIns="60153" bIns="49993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4. </a:t>
              </a:r>
              <a:r>
                <a:rPr lang="en-US" sz="1600" kern="1200" dirty="0" err="1"/>
                <a:t>Tiếp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tục</a:t>
              </a:r>
              <a:r>
                <a:rPr lang="en-US" sz="1600" kern="1200" dirty="0"/>
                <a:t> </a:t>
              </a:r>
              <a:r>
                <a:rPr lang="en-US" sz="1600" kern="1200" dirty="0" err="1"/>
                <a:t>nâng</a:t>
              </a:r>
              <a:r>
                <a:rPr lang="en-US" sz="1600" kern="1200" dirty="0"/>
                <a:t> </a:t>
              </a:r>
              <a:r>
                <a:rPr lang="en-US" sz="1600" dirty="0"/>
                <a:t>c</a:t>
              </a:r>
              <a:r>
                <a:rPr lang="vi-VN" sz="1600" dirty="0"/>
                <a:t>a</a:t>
              </a:r>
              <a:r>
                <a:rPr lang="en-US" sz="1600" dirty="0"/>
                <a:t>o </a:t>
              </a:r>
              <a:r>
                <a:rPr lang="en-US" sz="1600" dirty="0" err="1"/>
                <a:t>áp</a:t>
              </a:r>
              <a:r>
                <a:rPr lang="en-US" sz="1600" dirty="0"/>
                <a:t> </a:t>
              </a:r>
              <a:r>
                <a:rPr lang="en-US" sz="1600" dirty="0" err="1"/>
                <a:t>dụng</a:t>
              </a:r>
              <a:r>
                <a:rPr lang="en-US" sz="1600" dirty="0"/>
                <a:t> </a:t>
              </a:r>
              <a:r>
                <a:rPr lang="en-US" sz="1600" dirty="0" err="1"/>
                <a:t>hướng</a:t>
              </a:r>
              <a:r>
                <a:rPr lang="en-US" sz="1600" dirty="0"/>
                <a:t> </a:t>
              </a:r>
              <a:r>
                <a:rPr lang="en-US" sz="1600" dirty="0" err="1"/>
                <a:t>dẫn</a:t>
              </a:r>
              <a:r>
                <a:rPr lang="en-US" sz="1600" dirty="0"/>
                <a:t> quốc </a:t>
              </a:r>
              <a:r>
                <a:rPr lang="en-US" sz="1600" dirty="0" err="1"/>
                <a:t>gia</a:t>
              </a:r>
              <a:r>
                <a:rPr lang="en-US" sz="1600" dirty="0"/>
                <a:t> </a:t>
              </a:r>
              <a:r>
                <a:rPr lang="en-US" sz="1600" dirty="0" err="1"/>
                <a:t>về</a:t>
              </a:r>
              <a:r>
                <a:rPr lang="en-US" sz="1600" dirty="0"/>
                <a:t> </a:t>
              </a:r>
              <a:r>
                <a:rPr lang="en-US" sz="1600" dirty="0" err="1"/>
                <a:t>quản</a:t>
              </a:r>
              <a:r>
                <a:rPr lang="en-US" sz="1600" dirty="0"/>
                <a:t> lý bệnh VMĐTĐ và </a:t>
              </a:r>
              <a:r>
                <a:rPr lang="en-US" sz="1600" dirty="0" err="1"/>
                <a:t>đề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 </a:t>
              </a:r>
              <a:r>
                <a:rPr lang="en-US" sz="1600" dirty="0" err="1"/>
                <a:t>chỉ</a:t>
              </a:r>
              <a:r>
                <a:rPr lang="en-US" sz="1600" dirty="0"/>
                <a:t> </a:t>
              </a:r>
              <a:r>
                <a:rPr lang="en-US" sz="1600" dirty="0" err="1"/>
                <a:t>tiêu</a:t>
              </a:r>
              <a:r>
                <a:rPr lang="en-US" sz="1600" dirty="0"/>
                <a:t> khám, </a:t>
              </a:r>
              <a:r>
                <a:rPr lang="en-US" sz="1600" dirty="0" err="1"/>
                <a:t>điều</a:t>
              </a:r>
              <a:r>
                <a:rPr lang="en-US" sz="1600" dirty="0"/>
                <a:t> </a:t>
              </a:r>
              <a:r>
                <a:rPr lang="en-US" sz="1600" dirty="0" err="1"/>
                <a:t>trị</a:t>
              </a:r>
              <a:r>
                <a:rPr lang="en-US" sz="1600" dirty="0"/>
                <a:t> </a:t>
              </a:r>
              <a:r>
                <a:rPr lang="en-US" sz="1600" dirty="0" err="1"/>
                <a:t>cho</a:t>
              </a:r>
              <a:r>
                <a:rPr lang="en-US" sz="1600" dirty="0"/>
                <a:t> </a:t>
              </a:r>
              <a:r>
                <a:rPr lang="en-US" sz="1600" dirty="0" err="1"/>
                <a:t>các</a:t>
              </a:r>
              <a:r>
                <a:rPr lang="en-US" sz="1600" dirty="0"/>
                <a:t> </a:t>
              </a:r>
              <a:r>
                <a:rPr lang="en-US" sz="1600" dirty="0" err="1"/>
                <a:t>đơn</a:t>
              </a:r>
              <a:r>
                <a:rPr lang="en-US" sz="1600" dirty="0"/>
                <a:t> </a:t>
              </a:r>
              <a:r>
                <a:rPr lang="en-US" sz="1600" dirty="0" err="1"/>
                <a:t>vị</a:t>
              </a:r>
              <a:endParaRPr lang="en-US" sz="1600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30" y="413665"/>
            <a:ext cx="8310709" cy="576236"/>
          </a:xfrm>
        </p:spPr>
        <p:txBody>
          <a:bodyPr anchor="ctr">
            <a:normAutofit/>
          </a:bodyPr>
          <a:lstStyle/>
          <a:p>
            <a:r>
              <a:rPr lang="en-AU" dirty="0" err="1"/>
              <a:t>Phần</a:t>
            </a:r>
            <a:r>
              <a:rPr lang="en-AU" dirty="0"/>
              <a:t> 5: </a:t>
            </a:r>
            <a:r>
              <a:rPr lang="en-AU" dirty="0" err="1"/>
              <a:t>thách</a:t>
            </a:r>
            <a:r>
              <a:rPr lang="en-AU" dirty="0"/>
              <a:t> </a:t>
            </a:r>
            <a:r>
              <a:rPr lang="en-AU" dirty="0" err="1"/>
              <a:t>thức</a:t>
            </a:r>
            <a:r>
              <a:rPr lang="en-AU" dirty="0"/>
              <a:t> &amp; </a:t>
            </a:r>
            <a:r>
              <a:rPr lang="en-AU" dirty="0" err="1"/>
              <a:t>hướng</a:t>
            </a:r>
            <a:r>
              <a:rPr lang="en-AU" dirty="0"/>
              <a:t> </a:t>
            </a:r>
            <a:r>
              <a:rPr lang="en-AU" dirty="0" err="1"/>
              <a:t>giải</a:t>
            </a:r>
            <a:r>
              <a:rPr lang="en-AU" dirty="0"/>
              <a:t> </a:t>
            </a:r>
            <a:r>
              <a:rPr lang="en-AU" dirty="0" err="1"/>
              <a:t>quyết</a:t>
            </a:r>
            <a:endParaRPr lang="en-AU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E11C8D2-4BDE-A164-8BBF-84DC5AA915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64345" y="6283820"/>
            <a:ext cx="579600" cy="216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CE1B70CE-F4BC-4B6F-A663-B479B5E51611}" type="slidenum">
              <a:rPr lang="en-AU" smtClean="0"/>
              <a:pPr>
                <a:spcAft>
                  <a:spcPts val="600"/>
                </a:spcAft>
              </a:pPr>
              <a:t>9</a:t>
            </a:fld>
            <a:endParaRPr lang="en-AU" dirty="0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5D4485B-8C05-9D71-E100-A7762E3A19C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04977" y="6170462"/>
            <a:ext cx="1069067" cy="484753"/>
          </a:xfrm>
          <a:prstGeom prst="rect">
            <a:avLst/>
          </a:prstGeom>
          <a:noFill/>
        </p:spPr>
      </p:pic>
      <p:pic>
        <p:nvPicPr>
          <p:cNvPr id="16" name="Picture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875" y="6234464"/>
            <a:ext cx="840168" cy="4600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7247251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redHollows_V3">
  <a:themeElements>
    <a:clrScheme name="Fred Hollows Colours">
      <a:dk1>
        <a:srgbClr val="00A998"/>
      </a:dk1>
      <a:lt1>
        <a:sysClr val="window" lastClr="FFFFFF"/>
      </a:lt1>
      <a:dk2>
        <a:srgbClr val="231F20"/>
      </a:dk2>
      <a:lt2>
        <a:srgbClr val="4DB7CC"/>
      </a:lt2>
      <a:accent1>
        <a:srgbClr val="F47920"/>
      </a:accent1>
      <a:accent2>
        <a:srgbClr val="F15B3B"/>
      </a:accent2>
      <a:accent3>
        <a:srgbClr val="1B3281"/>
      </a:accent3>
      <a:accent4>
        <a:srgbClr val="A1C4BC"/>
      </a:accent4>
      <a:accent5>
        <a:srgbClr val="B1D355"/>
      </a:accent5>
      <a:accent6>
        <a:srgbClr val="6762A6"/>
      </a:accent6>
      <a:hlink>
        <a:srgbClr val="F47920"/>
      </a:hlink>
      <a:folHlink>
        <a:srgbClr val="1B3281"/>
      </a:folHlink>
    </a:clrScheme>
    <a:fontScheme name="Fred Hollow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88E39"/>
        </a:solidFill>
        <a:ln w="12700" cap="flat" cmpd="sng" algn="ctr">
          <a:noFill/>
          <a:prstDash val="solid"/>
          <a:miter lim="800000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Calibri" panose="020F0502020204030204"/>
            <a:ea typeface="+mn-ea"/>
            <a:cs typeface="+mn-cs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<?xml version="1.0" encoding="utf-8"?>
<customUI xmlns="http://schemas.microsoft.com/office/2006/01/customui">
  <ribbon startFromScratch="false">
    <tabs>
      <tab id="CustomTab" label="Fred Hollows" insertBeforeMso="TabHome" keytip="Q">
        <group idMso="GroupSlides"/>
        <group id="Group1" label="Change Bullet Styles">
          <button idMso="IndentDecrease" visible="true" label="Decrease List Level" size="large"/>
          <button idMso="IndentIncrease" visible="true" label="Increase List Level" size="large"/>
        </group>
        <group id="Group2" label=" ">
          <checkBox idMso="GuidesShowHide" label="Guides"/>
          <splitButton id="groupsplitbutton" size="normal">
            <button idMso="ObjectsGroup"/>
            <menu id="groupsplitmenu" itemSize="large">
              <button idMso="ObjectsUngroup" description="Un-group selected objects" screentip="Un-group selected objects"/>
              <button idMso="ObjectsRegroup" description="Combine and re-Group selected objects" screentip="Combine and re-Group selected objects"/>
            </menu>
          </splitButton>
          <splitButton id="Cropping" size="normal">
            <toggleButton idMso="PictureCrop" label="Crop Tools"/>
            <menu id="CropMenu" itemSize="large">
              <button idMso="PictureFitCrop" description="Resize picture to fit the placeholder proportionally"/>
              <menuSeparator id="croppingmenu2"/>
              <menu idMso="PictureCropAspectRatioMenu" description="Crop image to selected aspect ratio"/>
              <gallery idMso="PictureShapeGallery" description="Crop image to selected shape"/>
            </menu>
          </splitButton>
          <separator id="sep1"/>
          <button idMso="ZoomFitToWindow" size="large" label="Fit to Window"/>
          <separator id="sep2"/>
          <splitButton id="sendbacksplitbutton" size="large">
            <button idMso="ObjectSendToBack" label="Send to Back"/>
            <menu id="sendbacksplitmenu" itemSize="large">
              <button idMso="ObjectBringToFront" label="Bring to Front"/>
            </menu>
          </splitButton>
          <separator id="sep3"/>
          <toggleButton idMso="SelectionPane" label="Selection Pane" size="large"/>
        </group>
        <group id="group3" label=" ">
          <button idMso="HeaderFooterInsert" size="large"/>
          <button idMso="PasteTextOnly" size="large" imageMso="Paste" label="Paste Unformatted"/>
        </group>
      </tab>
    </tabs>
  </ribbon>
</customUI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2FB2C6D4683445B35EA7BE6D2BB13E" ma:contentTypeVersion="16" ma:contentTypeDescription="Create a new document." ma:contentTypeScope="" ma:versionID="e6ec8404c2510728f6e4be0fd844f50d">
  <xsd:schema xmlns:xsd="http://www.w3.org/2001/XMLSchema" xmlns:xs="http://www.w3.org/2001/XMLSchema" xmlns:p="http://schemas.microsoft.com/office/2006/metadata/properties" xmlns:ns2="4d46fc6b-e8de-401e-ad66-9896fef9ace4" xmlns:ns3="99c8c178-6af7-4b7e-9b86-6b96898780c9" targetNamespace="http://schemas.microsoft.com/office/2006/metadata/properties" ma:root="true" ma:fieldsID="b259c7b965b76ede653f1bf8bf294dc4" ns2:_="" ns3:_="">
    <xsd:import namespace="4d46fc6b-e8de-401e-ad66-9896fef9ace4"/>
    <xsd:import namespace="99c8c178-6af7-4b7e-9b86-6b96898780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6fc6b-e8de-401e-ad66-9896fef9a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672264e-083d-4aac-adc9-9d35a71ac8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8c178-6af7-4b7e-9b86-6b96898780c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644a93-b1bc-479e-a58f-25c793cdfe8f}" ma:internalName="TaxCatchAll" ma:showField="CatchAllData" ma:web="99c8c178-6af7-4b7e-9b86-6b96898780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2CEE9E-07DB-426D-BDBF-6F956ED545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FD2874-E038-4189-83BE-B883959145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46fc6b-e8de-401e-ad66-9896fef9ace4"/>
    <ds:schemaRef ds:uri="99c8c178-6af7-4b7e-9b86-6b96898780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FHF PowerPoint Template</Template>
  <TotalTime>29082</TotalTime>
  <Words>1750</Words>
  <Application>Microsoft Office PowerPoint</Application>
  <PresentationFormat>On-screen Show (4:3)</PresentationFormat>
  <Paragraphs>155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Agency FB</vt:lpstr>
      <vt:lpstr>Arial</vt:lpstr>
      <vt:lpstr>Calibri</vt:lpstr>
      <vt:lpstr>Calibri Light</vt:lpstr>
      <vt:lpstr>Tahoma</vt:lpstr>
      <vt:lpstr>Master_FredHollows_V3</vt:lpstr>
      <vt:lpstr>Custom Design</vt:lpstr>
      <vt:lpstr>PowerPoint Presentation</vt:lpstr>
      <vt:lpstr>PowerPoint Presentation</vt:lpstr>
      <vt:lpstr>Phần 1: giới thiệu dự án</vt:lpstr>
      <vt:lpstr>PHẦN 2: TIẾN TRÌNH THỰC HIỆN DỰ ÁN</vt:lpstr>
      <vt:lpstr>Phần 3: kêt quả đạt được</vt:lpstr>
      <vt:lpstr>PHẦN 4: MÔ HÌNH QUẢN LÝ &amp; CAN THIỆP</vt:lpstr>
      <vt:lpstr>PowerPoint Presentation</vt:lpstr>
      <vt:lpstr>PowerPoint Presentation</vt:lpstr>
      <vt:lpstr>Phần 5: thách thức &amp; hướng giải quyết</vt:lpstr>
      <vt:lpstr>thách thức &amp; hướng giải quyết</vt:lpstr>
      <vt:lpstr>Phần 6: đề xuất DUY TRÌ BỀN VỮNG THÀNH QUẢ </vt:lpstr>
      <vt:lpstr>Trân trọng cảm ơn!</vt:lpstr>
    </vt:vector>
  </TitlesOfParts>
  <Company>The Fred Hollows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 Phan Thi</dc:creator>
  <cp:lastModifiedBy>dell32t9kl3@outlook.com</cp:lastModifiedBy>
  <cp:revision>292</cp:revision>
  <cp:lastPrinted>2020-07-10T09:53:30Z</cp:lastPrinted>
  <dcterms:created xsi:type="dcterms:W3CDTF">2020-06-19T04:36:54Z</dcterms:created>
  <dcterms:modified xsi:type="dcterms:W3CDTF">2023-06-15T15:06:34Z</dcterms:modified>
  <cp:category>PowerPoint template</cp:category>
</cp:coreProperties>
</file>