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5" r:id="rId4"/>
    <p:sldId id="304" r:id="rId5"/>
    <p:sldId id="305" r:id="rId6"/>
    <p:sldId id="258" r:id="rId7"/>
    <p:sldId id="298" r:id="rId8"/>
    <p:sldId id="299" r:id="rId9"/>
    <p:sldId id="300" r:id="rId10"/>
    <p:sldId id="261" r:id="rId11"/>
    <p:sldId id="263" r:id="rId12"/>
    <p:sldId id="283" r:id="rId13"/>
    <p:sldId id="306" r:id="rId14"/>
    <p:sldId id="284" r:id="rId15"/>
    <p:sldId id="266" r:id="rId16"/>
    <p:sldId id="302" r:id="rId17"/>
    <p:sldId id="272" r:id="rId18"/>
    <p:sldId id="271" r:id="rId19"/>
    <p:sldId id="307" r:id="rId20"/>
    <p:sldId id="308" r:id="rId21"/>
    <p:sldId id="276" r:id="rId22"/>
    <p:sldId id="309" r:id="rId23"/>
    <p:sldId id="286" r:id="rId24"/>
    <p:sldId id="287" r:id="rId25"/>
    <p:sldId id="288" r:id="rId26"/>
    <p:sldId id="289" r:id="rId27"/>
    <p:sldId id="277" r:id="rId28"/>
    <p:sldId id="279" r:id="rId29"/>
    <p:sldId id="292" r:id="rId30"/>
    <p:sldId id="294" r:id="rId31"/>
    <p:sldId id="296" r:id="rId32"/>
    <p:sldId id="297" r:id="rId33"/>
    <p:sldId id="280" r:id="rId34"/>
    <p:sldId id="281" r:id="rId35"/>
    <p:sldId id="310" r:id="rId3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D66B51-C730-4069-89F5-33D0B2A6F6CD}" v="2" dt="2023-06-16T00:48:52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5"/>
  </p:normalViewPr>
  <p:slideViewPr>
    <p:cSldViewPr snapToGrid="0" snapToObjects="1">
      <p:cViewPr varScale="1">
        <p:scale>
          <a:sx n="59" d="100"/>
          <a:sy n="59" d="100"/>
        </p:scale>
        <p:origin x="7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Duc Thang" userId="c9b695dc54a5e9c3" providerId="LiveId" clId="{BDD66B51-C730-4069-89F5-33D0B2A6F6CD}"/>
    <pc:docChg chg="custSel modSld">
      <pc:chgData name="Nguyen Duc Thang" userId="c9b695dc54a5e9c3" providerId="LiveId" clId="{BDD66B51-C730-4069-89F5-33D0B2A6F6CD}" dt="2023-06-16T00:49:07.521" v="15" actId="14100"/>
      <pc:docMkLst>
        <pc:docMk/>
      </pc:docMkLst>
      <pc:sldChg chg="addSp delSp modSp mod">
        <pc:chgData name="Nguyen Duc Thang" userId="c9b695dc54a5e9c3" providerId="LiveId" clId="{BDD66B51-C730-4069-89F5-33D0B2A6F6CD}" dt="2023-06-16T00:48:40.384" v="7" actId="14100"/>
        <pc:sldMkLst>
          <pc:docMk/>
          <pc:sldMk cId="4098024742" sldId="283"/>
        </pc:sldMkLst>
        <pc:picChg chg="add mod">
          <ac:chgData name="Nguyen Duc Thang" userId="c9b695dc54a5e9c3" providerId="LiveId" clId="{BDD66B51-C730-4069-89F5-33D0B2A6F6CD}" dt="2023-06-16T00:48:40.384" v="7" actId="14100"/>
          <ac:picMkLst>
            <pc:docMk/>
            <pc:sldMk cId="4098024742" sldId="283"/>
            <ac:picMk id="2" creationId="{979652C4-BBF6-A411-0F01-880A65A6B95C}"/>
          </ac:picMkLst>
        </pc:picChg>
        <pc:picChg chg="del">
          <ac:chgData name="Nguyen Duc Thang" userId="c9b695dc54a5e9c3" providerId="LiveId" clId="{BDD66B51-C730-4069-89F5-33D0B2A6F6CD}" dt="2023-06-16T00:48:25.885" v="0" actId="478"/>
          <ac:picMkLst>
            <pc:docMk/>
            <pc:sldMk cId="4098024742" sldId="283"/>
            <ac:picMk id="5" creationId="{22A8E33E-C490-CEA8-8FCD-CB8AF87547C3}"/>
          </ac:picMkLst>
        </pc:picChg>
      </pc:sldChg>
      <pc:sldChg chg="addSp delSp modSp mod">
        <pc:chgData name="Nguyen Duc Thang" userId="c9b695dc54a5e9c3" providerId="LiveId" clId="{BDD66B51-C730-4069-89F5-33D0B2A6F6CD}" dt="2023-06-16T00:49:07.521" v="15" actId="14100"/>
        <pc:sldMkLst>
          <pc:docMk/>
          <pc:sldMk cId="3622137018" sldId="284"/>
        </pc:sldMkLst>
        <pc:picChg chg="add mod">
          <ac:chgData name="Nguyen Duc Thang" userId="c9b695dc54a5e9c3" providerId="LiveId" clId="{BDD66B51-C730-4069-89F5-33D0B2A6F6CD}" dt="2023-06-16T00:49:07.521" v="15" actId="14100"/>
          <ac:picMkLst>
            <pc:docMk/>
            <pc:sldMk cId="3622137018" sldId="284"/>
            <ac:picMk id="2" creationId="{D7E99BB0-4AB3-E409-13DE-06C3B358687D}"/>
          </ac:picMkLst>
        </pc:picChg>
        <pc:picChg chg="del">
          <ac:chgData name="Nguyen Duc Thang" userId="c9b695dc54a5e9c3" providerId="LiveId" clId="{BDD66B51-C730-4069-89F5-33D0B2A6F6CD}" dt="2023-06-16T00:48:43.913" v="8" actId="478"/>
          <ac:picMkLst>
            <pc:docMk/>
            <pc:sldMk cId="3622137018" sldId="284"/>
            <ac:picMk id="4" creationId="{7A5E70AB-D8B6-FB28-36C2-860B2C77F964}"/>
          </ac:picMkLst>
        </pc:picChg>
      </pc:sldChg>
      <pc:sldChg chg="modSp mod">
        <pc:chgData name="Nguyen Duc Thang" userId="c9b695dc54a5e9c3" providerId="LiveId" clId="{BDD66B51-C730-4069-89F5-33D0B2A6F6CD}" dt="2023-06-16T00:48:27.477" v="2" actId="27636"/>
        <pc:sldMkLst>
          <pc:docMk/>
          <pc:sldMk cId="2286051987" sldId="288"/>
        </pc:sldMkLst>
        <pc:spChg chg="mod">
          <ac:chgData name="Nguyen Duc Thang" userId="c9b695dc54a5e9c3" providerId="LiveId" clId="{BDD66B51-C730-4069-89F5-33D0B2A6F6CD}" dt="2023-06-16T00:48:27.477" v="2" actId="27636"/>
          <ac:spMkLst>
            <pc:docMk/>
            <pc:sldMk cId="2286051987" sldId="288"/>
            <ac:spMk id="3" creationId="{B1A648E2-BE0A-FE62-E793-3C04B8B4FBE9}"/>
          </ac:spMkLst>
        </pc:spChg>
      </pc:sldChg>
    </pc:docChg>
  </pc:docChgLst>
  <pc:docChgLst>
    <pc:chgData name="Nguyen Duc Thang" userId="c9b695dc54a5e9c3" providerId="LiveId" clId="{6333C57A-9316-462A-9107-908491744105}"/>
    <pc:docChg chg="delSld">
      <pc:chgData name="Nguyen Duc Thang" userId="c9b695dc54a5e9c3" providerId="LiveId" clId="{6333C57A-9316-462A-9107-908491744105}" dt="2023-06-13T02:39:30.202" v="1" actId="47"/>
      <pc:docMkLst>
        <pc:docMk/>
      </pc:docMkLst>
      <pc:sldChg chg="del">
        <pc:chgData name="Nguyen Duc Thang" userId="c9b695dc54a5e9c3" providerId="LiveId" clId="{6333C57A-9316-462A-9107-908491744105}" dt="2023-06-13T02:39:28.202" v="0" actId="47"/>
        <pc:sldMkLst>
          <pc:docMk/>
          <pc:sldMk cId="1540870082" sldId="311"/>
        </pc:sldMkLst>
      </pc:sldChg>
      <pc:sldChg chg="del">
        <pc:chgData name="Nguyen Duc Thang" userId="c9b695dc54a5e9c3" providerId="LiveId" clId="{6333C57A-9316-462A-9107-908491744105}" dt="2023-06-13T02:39:30.202" v="1" actId="47"/>
        <pc:sldMkLst>
          <pc:docMk/>
          <pc:sldMk cId="2270121410" sldId="31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34FB0-ED48-7241-AC3B-BE1B2F2FED52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40423-AFD2-AE42-91F6-9C3E41EA7063}">
      <dgm:prSet phldrT="[Text]" custT="1"/>
      <dgm:spPr/>
      <dgm:t>
        <a:bodyPr/>
        <a:lstStyle/>
        <a:p>
          <a:pPr>
            <a:buNone/>
          </a:pPr>
          <a:r>
            <a:rPr lang="en-VN" sz="2000" dirty="0">
              <a:latin typeface="Arial" panose="020B0604020202020204" pitchFamily="34" charset="0"/>
              <a:cs typeface="Arial" panose="020B0604020202020204" pitchFamily="34" charset="0"/>
            </a:rPr>
            <a:t>Đối tượng 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buNone/>
          </a:pPr>
          <a:r>
            <a:rPr lang="en-VN" sz="2000" dirty="0">
              <a:latin typeface="Arial" panose="020B0604020202020204" pitchFamily="34" charset="0"/>
              <a:cs typeface="Arial" panose="020B0604020202020204" pitchFamily="34" charset="0"/>
            </a:rPr>
            <a:t>quản 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576E7-CBFF-D041-A898-FF017F58D8D2}" type="parTrans" cxnId="{180BE8B4-B777-CF4F-A6CE-72B60FCB38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7E6B70-40EF-DE41-B300-0DB6B7712605}" type="sibTrans" cxnId="{180BE8B4-B777-CF4F-A6CE-72B60FCB38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9301B-62FD-ED46-A721-EFCD2ADE1B7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chưa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nhẹ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HĐ</a:t>
          </a:r>
        </a:p>
      </dgm:t>
    </dgm:pt>
    <dgm:pt modelId="{CA66DB05-AECF-F64D-9913-0D1EBEDBB3D9}" type="sibTrans" cxnId="{2E2C6502-E39E-1E40-87EA-E51F85796E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BD69C-29A0-6A49-93BE-E76E157E3D98}" type="parTrans" cxnId="{2E2C6502-E39E-1E40-87EA-E51F85796E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2C41E-F7E1-C74D-B5F4-2E97578C311C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5DED8F-EB4C-3347-955D-A0F867F0CD97}" type="sibTrans" cxnId="{9852F801-7542-5044-A2A2-466F5EA4D52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AB0600-BD83-994C-8CE1-1A1FB553A9C4}" type="parTrans" cxnId="{9852F801-7542-5044-A2A2-466F5EA4D52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71860-BC14-EE4D-B873-2A267225987E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phường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trấn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F63E5-47D4-6443-A262-BB5B8B94B140}" type="sibTrans" cxnId="{C98CAE73-20D0-7649-8790-F8161CF7F9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24FFF-D36D-BC43-A08A-8693B2D91DF9}" type="parTrans" cxnId="{C98CAE73-20D0-7649-8790-F8161CF7F9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AD4D-D91F-E449-AD40-010B3CD6D734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DDC8D-68BC-C044-BFFB-F259FA00220A}" type="sibTrans" cxnId="{A6C9EAB9-C362-CD45-AF9E-715B9FC5F7D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CEEC0-C484-2A41-A9EB-2DC40A631652}" type="parTrans" cxnId="{A6C9EAB9-C362-CD45-AF9E-715B9FC5F7D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4BDE05-F5BC-324E-8601-FE6141C9039E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F8D94C-1BFC-9F4D-8A1C-9ECC5F5D0388}" type="sibTrans" cxnId="{F9E39737-C0C2-1647-B873-E5F6D25A3A3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90D8C7-FF1F-2F40-8860-5CA6521C2E45}" type="parTrans" cxnId="{F9E39737-C0C2-1647-B873-E5F6D25A3A3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2F1486-0479-0F4B-A8D4-3F001A1965CE}">
      <dgm:prSet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3FAE795E-FD86-5B4D-BFF9-68654B0E7E29}" type="parTrans" cxnId="{B33E5BC1-BA7D-7B4F-8BCE-894DA897C4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AB96B-98CA-C948-8321-FCB49695FBE4}" type="sibTrans" cxnId="{B33E5BC1-BA7D-7B4F-8BCE-894DA897C4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24D65-08A0-6B46-B885-5C094F31CEB1}">
      <dgm:prSet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B521C4-AFF2-1B4B-84BD-CA4320BB26FB}" type="parTrans" cxnId="{B98EEA1D-0391-FF46-B576-4A5855F841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19E24-08FD-E44A-98BC-278BF13F9990}" type="sibTrans" cxnId="{B98EEA1D-0391-FF46-B576-4A5855F841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5581F6-41FF-C546-A381-D0006565FD31}">
      <dgm:prSet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TL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cần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VMĐTĐ.</a:t>
          </a:r>
        </a:p>
      </dgm:t>
    </dgm:pt>
    <dgm:pt modelId="{B788E3AD-E78F-424E-8A50-61F8D95BC5AD}" type="parTrans" cxnId="{09F1964E-090D-8F4F-A29A-7E10CD7D25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30A3B-926C-4C45-BBC2-225D6993501B}" type="sibTrans" cxnId="{09F1964E-090D-8F4F-A29A-7E10CD7D25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E0F3D-7650-D848-A6C6-C86CC436C011}">
      <dgm:prSet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427D017-9953-9A46-91D3-B3096D22CB03}" type="parTrans" cxnId="{BB00B0DF-5572-7244-9DAC-40BA13E63D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C75F0-EEBB-6A4A-B114-F089D6B65703}" type="sibTrans" cxnId="{BB00B0DF-5572-7244-9DAC-40BA13E63D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D45C5-E252-094A-A7C1-3F635E276849}" type="pres">
      <dgm:prSet presAssocID="{A3E34FB0-ED48-7241-AC3B-BE1B2F2FED52}" presName="Name0" presStyleCnt="0">
        <dgm:presLayoutVars>
          <dgm:dir/>
          <dgm:animLvl val="lvl"/>
          <dgm:resizeHandles val="exact"/>
        </dgm:presLayoutVars>
      </dgm:prSet>
      <dgm:spPr/>
    </dgm:pt>
    <dgm:pt modelId="{2C374083-A980-0141-909F-587D0BFCA624}" type="pres">
      <dgm:prSet presAssocID="{B7240423-AFD2-AE42-91F6-9C3E41EA7063}" presName="linNode" presStyleCnt="0"/>
      <dgm:spPr/>
    </dgm:pt>
    <dgm:pt modelId="{4892205D-BAF0-D944-8B4C-4DF4C2E21A16}" type="pres">
      <dgm:prSet presAssocID="{B7240423-AFD2-AE42-91F6-9C3E41EA7063}" presName="parentText" presStyleLbl="node1" presStyleIdx="0" presStyleCnt="4" custScaleX="53824" custScaleY="63740">
        <dgm:presLayoutVars>
          <dgm:chMax val="1"/>
          <dgm:bulletEnabled val="1"/>
        </dgm:presLayoutVars>
      </dgm:prSet>
      <dgm:spPr/>
    </dgm:pt>
    <dgm:pt modelId="{A6210CE2-4206-9947-A210-385BC9FC2045}" type="pres">
      <dgm:prSet presAssocID="{B7240423-AFD2-AE42-91F6-9C3E41EA7063}" presName="descendantText" presStyleLbl="alignAccFollowNode1" presStyleIdx="0" presStyleCnt="4" custScaleX="110138" custScaleY="63297">
        <dgm:presLayoutVars>
          <dgm:bulletEnabled val="1"/>
        </dgm:presLayoutVars>
      </dgm:prSet>
      <dgm:spPr/>
    </dgm:pt>
    <dgm:pt modelId="{B0A29B65-56A6-9D45-A3BE-5929427FC3E0}" type="pres">
      <dgm:prSet presAssocID="{097E6B70-40EF-DE41-B300-0DB6B7712605}" presName="sp" presStyleCnt="0"/>
      <dgm:spPr/>
    </dgm:pt>
    <dgm:pt modelId="{DE33E0A0-AAB6-BD4B-9AC8-3CE71364B374}" type="pres">
      <dgm:prSet presAssocID="{5D22C41E-F7E1-C74D-B5F4-2E97578C311C}" presName="linNode" presStyleCnt="0"/>
      <dgm:spPr/>
    </dgm:pt>
    <dgm:pt modelId="{28FC7B12-A9E3-254B-BD43-8CCDEC9B27FA}" type="pres">
      <dgm:prSet presAssocID="{5D22C41E-F7E1-C74D-B5F4-2E97578C311C}" presName="parentText" presStyleLbl="node1" presStyleIdx="1" presStyleCnt="4" custScaleX="53502" custScaleY="27333" custLinFactNeighborX="-262" custLinFactNeighborY="-2979">
        <dgm:presLayoutVars>
          <dgm:chMax val="1"/>
          <dgm:bulletEnabled val="1"/>
        </dgm:presLayoutVars>
      </dgm:prSet>
      <dgm:spPr/>
    </dgm:pt>
    <dgm:pt modelId="{0A341EBB-F447-8E4E-A310-D17066293D37}" type="pres">
      <dgm:prSet presAssocID="{5D22C41E-F7E1-C74D-B5F4-2E97578C311C}" presName="descendantText" presStyleLbl="alignAccFollowNode1" presStyleIdx="1" presStyleCnt="4" custScaleX="110620" custScaleY="35255" custLinFactNeighborX="689" custLinFactNeighborY="-3178">
        <dgm:presLayoutVars>
          <dgm:bulletEnabled val="1"/>
        </dgm:presLayoutVars>
      </dgm:prSet>
      <dgm:spPr/>
    </dgm:pt>
    <dgm:pt modelId="{1D30B162-3EBA-6B4D-B398-B71F6DFEBEA8}" type="pres">
      <dgm:prSet presAssocID="{F45DED8F-EB4C-3347-955D-A0F867F0CD97}" presName="sp" presStyleCnt="0"/>
      <dgm:spPr/>
    </dgm:pt>
    <dgm:pt modelId="{8DC18778-E0AA-2943-BBBD-4E1E527D75A8}" type="pres">
      <dgm:prSet presAssocID="{1342AD4D-D91F-E449-AD40-010B3CD6D734}" presName="linNode" presStyleCnt="0"/>
      <dgm:spPr/>
    </dgm:pt>
    <dgm:pt modelId="{5BC0E486-AEBC-5449-913E-520BD6A603CD}" type="pres">
      <dgm:prSet presAssocID="{1342AD4D-D91F-E449-AD40-010B3CD6D734}" presName="parentText" presStyleLbl="node1" presStyleIdx="2" presStyleCnt="4" custScaleX="53824" custScaleY="29442" custLinFactNeighborY="-3914">
        <dgm:presLayoutVars>
          <dgm:chMax val="1"/>
          <dgm:bulletEnabled val="1"/>
        </dgm:presLayoutVars>
      </dgm:prSet>
      <dgm:spPr/>
    </dgm:pt>
    <dgm:pt modelId="{79E65C93-566F-DC4B-9469-893DBC8FCCBE}" type="pres">
      <dgm:prSet presAssocID="{1342AD4D-D91F-E449-AD40-010B3CD6D734}" presName="descendantText" presStyleLbl="alignAccFollowNode1" presStyleIdx="2" presStyleCnt="4" custScaleX="110556" custScaleY="30682">
        <dgm:presLayoutVars>
          <dgm:bulletEnabled val="1"/>
        </dgm:presLayoutVars>
      </dgm:prSet>
      <dgm:spPr/>
    </dgm:pt>
    <dgm:pt modelId="{12EC59B6-2318-694F-AE95-7162DF4A0E2E}" type="pres">
      <dgm:prSet presAssocID="{916DDC8D-68BC-C044-BFFB-F259FA00220A}" presName="sp" presStyleCnt="0"/>
      <dgm:spPr/>
    </dgm:pt>
    <dgm:pt modelId="{99056D85-74BA-5946-AE96-278630AAC952}" type="pres">
      <dgm:prSet presAssocID="{CC324D65-08A0-6B46-B885-5C094F31CEB1}" presName="linNode" presStyleCnt="0"/>
      <dgm:spPr/>
    </dgm:pt>
    <dgm:pt modelId="{F4516B27-0949-D742-9990-8DB653D8063C}" type="pres">
      <dgm:prSet presAssocID="{CC324D65-08A0-6B46-B885-5C094F31CEB1}" presName="parentText" presStyleLbl="node1" presStyleIdx="3" presStyleCnt="4" custScaleX="53499" custScaleY="138372">
        <dgm:presLayoutVars>
          <dgm:chMax val="1"/>
          <dgm:bulletEnabled val="1"/>
        </dgm:presLayoutVars>
      </dgm:prSet>
      <dgm:spPr/>
    </dgm:pt>
    <dgm:pt modelId="{12DBF1D3-5E23-7A4E-9734-5927C617FB3D}" type="pres">
      <dgm:prSet presAssocID="{CC324D65-08A0-6B46-B885-5C094F31CEB1}" presName="descendantText" presStyleLbl="alignAccFollowNode1" presStyleIdx="3" presStyleCnt="4" custScaleX="111040" custScaleY="147089">
        <dgm:presLayoutVars>
          <dgm:bulletEnabled val="1"/>
        </dgm:presLayoutVars>
      </dgm:prSet>
      <dgm:spPr/>
    </dgm:pt>
  </dgm:ptLst>
  <dgm:cxnLst>
    <dgm:cxn modelId="{9852F801-7542-5044-A2A2-466F5EA4D521}" srcId="{A3E34FB0-ED48-7241-AC3B-BE1B2F2FED52}" destId="{5D22C41E-F7E1-C74D-B5F4-2E97578C311C}" srcOrd="1" destOrd="0" parTransId="{5AAB0600-BD83-994C-8CE1-1A1FB553A9C4}" sibTransId="{F45DED8F-EB4C-3347-955D-A0F867F0CD97}"/>
    <dgm:cxn modelId="{2E2C6502-E39E-1E40-87EA-E51F85796ED8}" srcId="{B7240423-AFD2-AE42-91F6-9C3E41EA7063}" destId="{FA89301B-62FD-ED46-A721-EFCD2ADE1B7E}" srcOrd="0" destOrd="0" parTransId="{A9ABD69C-29A0-6A49-93BE-E76E157E3D98}" sibTransId="{CA66DB05-AECF-F64D-9913-0D1EBEDBB3D9}"/>
    <dgm:cxn modelId="{DBCF8E03-E61C-B949-B342-D895DD01FEE0}" type="presOf" srcId="{FA89301B-62FD-ED46-A721-EFCD2ADE1B7E}" destId="{A6210CE2-4206-9947-A210-385BC9FC2045}" srcOrd="0" destOrd="0" presId="urn:microsoft.com/office/officeart/2005/8/layout/vList5"/>
    <dgm:cxn modelId="{D02C1419-2C06-4847-AC7F-58DC3EC27368}" type="presOf" srcId="{A3E34FB0-ED48-7241-AC3B-BE1B2F2FED52}" destId="{7FAD45C5-E252-094A-A7C1-3F635E276849}" srcOrd="0" destOrd="0" presId="urn:microsoft.com/office/officeart/2005/8/layout/vList5"/>
    <dgm:cxn modelId="{B98EEA1D-0391-FF46-B576-4A5855F84124}" srcId="{A3E34FB0-ED48-7241-AC3B-BE1B2F2FED52}" destId="{CC324D65-08A0-6B46-B885-5C094F31CEB1}" srcOrd="3" destOrd="0" parTransId="{1FB521C4-AFF2-1B4B-84BD-CA4320BB26FB}" sibTransId="{BA919E24-08FD-E44A-98BC-278BF13F9990}"/>
    <dgm:cxn modelId="{CE67E734-59D7-0E45-9BAD-A214A0169DF8}" type="presOf" srcId="{F74BDE05-F5BC-324E-8601-FE6141C9039E}" destId="{79E65C93-566F-DC4B-9469-893DBC8FCCBE}" srcOrd="0" destOrd="0" presId="urn:microsoft.com/office/officeart/2005/8/layout/vList5"/>
    <dgm:cxn modelId="{F9E39737-C0C2-1647-B873-E5F6D25A3A35}" srcId="{1342AD4D-D91F-E449-AD40-010B3CD6D734}" destId="{F74BDE05-F5BC-324E-8601-FE6141C9039E}" srcOrd="0" destOrd="0" parTransId="{0A90D8C7-FF1F-2F40-8860-5CA6521C2E45}" sibTransId="{B8F8D94C-1BFC-9F4D-8A1C-9ECC5F5D0388}"/>
    <dgm:cxn modelId="{09F1964E-090D-8F4F-A29A-7E10CD7D254B}" srcId="{CC324D65-08A0-6B46-B885-5C094F31CEB1}" destId="{295581F6-41FF-C546-A381-D0006565FD31}" srcOrd="1" destOrd="0" parTransId="{B788E3AD-E78F-424E-8A50-61F8D95BC5AD}" sibTransId="{0AF30A3B-926C-4C45-BBC2-225D6993501B}"/>
    <dgm:cxn modelId="{C98CAE73-20D0-7649-8790-F8161CF7F965}" srcId="{5D22C41E-F7E1-C74D-B5F4-2E97578C311C}" destId="{FD771860-BC14-EE4D-B873-2A267225987E}" srcOrd="0" destOrd="0" parTransId="{8A824FFF-D36D-BC43-A08A-8693B2D91DF9}" sibTransId="{485F63E5-47D4-6443-A262-BB5B8B94B140}"/>
    <dgm:cxn modelId="{54CC1A74-2CA0-724A-AA3A-11E0D5579D79}" type="presOf" srcId="{DF2F1486-0479-0F4B-A8D4-3F001A1965CE}" destId="{12DBF1D3-5E23-7A4E-9734-5927C617FB3D}" srcOrd="0" destOrd="0" presId="urn:microsoft.com/office/officeart/2005/8/layout/vList5"/>
    <dgm:cxn modelId="{2F064658-9014-BC4D-9399-2F016EEC6554}" type="presOf" srcId="{CC324D65-08A0-6B46-B885-5C094F31CEB1}" destId="{F4516B27-0949-D742-9990-8DB653D8063C}" srcOrd="0" destOrd="0" presId="urn:microsoft.com/office/officeart/2005/8/layout/vList5"/>
    <dgm:cxn modelId="{EDCB4C7B-7E39-C74A-9B89-C38F806196C3}" type="presOf" srcId="{1342AD4D-D91F-E449-AD40-010B3CD6D734}" destId="{5BC0E486-AEBC-5449-913E-520BD6A603CD}" srcOrd="0" destOrd="0" presId="urn:microsoft.com/office/officeart/2005/8/layout/vList5"/>
    <dgm:cxn modelId="{2A610E7F-CE8E-2D4A-8C8F-EF8865F93915}" type="presOf" srcId="{295581F6-41FF-C546-A381-D0006565FD31}" destId="{12DBF1D3-5E23-7A4E-9734-5927C617FB3D}" srcOrd="0" destOrd="1" presId="urn:microsoft.com/office/officeart/2005/8/layout/vList5"/>
    <dgm:cxn modelId="{385D328D-11AC-794C-9F8A-53D07432A1A2}" type="presOf" srcId="{FD771860-BC14-EE4D-B873-2A267225987E}" destId="{0A341EBB-F447-8E4E-A310-D17066293D37}" srcOrd="0" destOrd="0" presId="urn:microsoft.com/office/officeart/2005/8/layout/vList5"/>
    <dgm:cxn modelId="{C575E9A5-30E3-E547-9DF8-F4F7217F09E2}" type="presOf" srcId="{B7240423-AFD2-AE42-91F6-9C3E41EA7063}" destId="{4892205D-BAF0-D944-8B4C-4DF4C2E21A16}" srcOrd="0" destOrd="0" presId="urn:microsoft.com/office/officeart/2005/8/layout/vList5"/>
    <dgm:cxn modelId="{18D323AE-6876-7549-B4E8-5E97056C73F3}" type="presOf" srcId="{195E0F3D-7650-D848-A6C6-C86CC436C011}" destId="{12DBF1D3-5E23-7A4E-9734-5927C617FB3D}" srcOrd="0" destOrd="2" presId="urn:microsoft.com/office/officeart/2005/8/layout/vList5"/>
    <dgm:cxn modelId="{180BE8B4-B777-CF4F-A6CE-72B60FCB383C}" srcId="{A3E34FB0-ED48-7241-AC3B-BE1B2F2FED52}" destId="{B7240423-AFD2-AE42-91F6-9C3E41EA7063}" srcOrd="0" destOrd="0" parTransId="{02F576E7-CBFF-D041-A898-FF017F58D8D2}" sibTransId="{097E6B70-40EF-DE41-B300-0DB6B7712605}"/>
    <dgm:cxn modelId="{A6C9EAB9-C362-CD45-AF9E-715B9FC5F7DD}" srcId="{A3E34FB0-ED48-7241-AC3B-BE1B2F2FED52}" destId="{1342AD4D-D91F-E449-AD40-010B3CD6D734}" srcOrd="2" destOrd="0" parTransId="{0FACEEC0-C484-2A41-A9EB-2DC40A631652}" sibTransId="{916DDC8D-68BC-C044-BFFB-F259FA00220A}"/>
    <dgm:cxn modelId="{B33E5BC1-BA7D-7B4F-8BCE-894DA897C4B8}" srcId="{CC324D65-08A0-6B46-B885-5C094F31CEB1}" destId="{DF2F1486-0479-0F4B-A8D4-3F001A1965CE}" srcOrd="0" destOrd="0" parTransId="{3FAE795E-FD86-5B4D-BFF9-68654B0E7E29}" sibTransId="{C50AB96B-98CA-C948-8321-FCB49695FBE4}"/>
    <dgm:cxn modelId="{A8DF86C4-E19F-814A-BD76-99A73A00C98B}" type="presOf" srcId="{5D22C41E-F7E1-C74D-B5F4-2E97578C311C}" destId="{28FC7B12-A9E3-254B-BD43-8CCDEC9B27FA}" srcOrd="0" destOrd="0" presId="urn:microsoft.com/office/officeart/2005/8/layout/vList5"/>
    <dgm:cxn modelId="{BB00B0DF-5572-7244-9DAC-40BA13E63DAA}" srcId="{CC324D65-08A0-6B46-B885-5C094F31CEB1}" destId="{195E0F3D-7650-D848-A6C6-C86CC436C011}" srcOrd="2" destOrd="0" parTransId="{0427D017-9953-9A46-91D3-B3096D22CB03}" sibTransId="{A4FC75F0-EEBB-6A4A-B114-F089D6B65703}"/>
    <dgm:cxn modelId="{D6589297-D210-8145-8567-3FB34067952F}" type="presParOf" srcId="{7FAD45C5-E252-094A-A7C1-3F635E276849}" destId="{2C374083-A980-0141-909F-587D0BFCA624}" srcOrd="0" destOrd="0" presId="urn:microsoft.com/office/officeart/2005/8/layout/vList5"/>
    <dgm:cxn modelId="{9F0508B6-4CAC-BB4A-AF6F-EA24B96069BF}" type="presParOf" srcId="{2C374083-A980-0141-909F-587D0BFCA624}" destId="{4892205D-BAF0-D944-8B4C-4DF4C2E21A16}" srcOrd="0" destOrd="0" presId="urn:microsoft.com/office/officeart/2005/8/layout/vList5"/>
    <dgm:cxn modelId="{7AF12F33-E62C-6A48-AF3C-D5979A240FBD}" type="presParOf" srcId="{2C374083-A980-0141-909F-587D0BFCA624}" destId="{A6210CE2-4206-9947-A210-385BC9FC2045}" srcOrd="1" destOrd="0" presId="urn:microsoft.com/office/officeart/2005/8/layout/vList5"/>
    <dgm:cxn modelId="{540FBC98-89CD-3D40-BBF6-80217CF90136}" type="presParOf" srcId="{7FAD45C5-E252-094A-A7C1-3F635E276849}" destId="{B0A29B65-56A6-9D45-A3BE-5929427FC3E0}" srcOrd="1" destOrd="0" presId="urn:microsoft.com/office/officeart/2005/8/layout/vList5"/>
    <dgm:cxn modelId="{210B34C1-F7CC-384D-B22C-6B25A9DA74DA}" type="presParOf" srcId="{7FAD45C5-E252-094A-A7C1-3F635E276849}" destId="{DE33E0A0-AAB6-BD4B-9AC8-3CE71364B374}" srcOrd="2" destOrd="0" presId="urn:microsoft.com/office/officeart/2005/8/layout/vList5"/>
    <dgm:cxn modelId="{19F0E738-FC97-6F49-A2FE-437E031D044D}" type="presParOf" srcId="{DE33E0A0-AAB6-BD4B-9AC8-3CE71364B374}" destId="{28FC7B12-A9E3-254B-BD43-8CCDEC9B27FA}" srcOrd="0" destOrd="0" presId="urn:microsoft.com/office/officeart/2005/8/layout/vList5"/>
    <dgm:cxn modelId="{04E247F6-4709-7B45-AD59-1435F78C3FF8}" type="presParOf" srcId="{DE33E0A0-AAB6-BD4B-9AC8-3CE71364B374}" destId="{0A341EBB-F447-8E4E-A310-D17066293D37}" srcOrd="1" destOrd="0" presId="urn:microsoft.com/office/officeart/2005/8/layout/vList5"/>
    <dgm:cxn modelId="{D339F47D-BF35-D44E-BAF8-2CA09DD08C0B}" type="presParOf" srcId="{7FAD45C5-E252-094A-A7C1-3F635E276849}" destId="{1D30B162-3EBA-6B4D-B398-B71F6DFEBEA8}" srcOrd="3" destOrd="0" presId="urn:microsoft.com/office/officeart/2005/8/layout/vList5"/>
    <dgm:cxn modelId="{35AD2BFB-476B-654D-AE93-1C176ECB555C}" type="presParOf" srcId="{7FAD45C5-E252-094A-A7C1-3F635E276849}" destId="{8DC18778-E0AA-2943-BBBD-4E1E527D75A8}" srcOrd="4" destOrd="0" presId="urn:microsoft.com/office/officeart/2005/8/layout/vList5"/>
    <dgm:cxn modelId="{C1E72AE8-3B55-0343-B627-A8D0907241F9}" type="presParOf" srcId="{8DC18778-E0AA-2943-BBBD-4E1E527D75A8}" destId="{5BC0E486-AEBC-5449-913E-520BD6A603CD}" srcOrd="0" destOrd="0" presId="urn:microsoft.com/office/officeart/2005/8/layout/vList5"/>
    <dgm:cxn modelId="{0558A236-B031-0440-82A9-CF18E3868038}" type="presParOf" srcId="{8DC18778-E0AA-2943-BBBD-4E1E527D75A8}" destId="{79E65C93-566F-DC4B-9469-893DBC8FCCBE}" srcOrd="1" destOrd="0" presId="urn:microsoft.com/office/officeart/2005/8/layout/vList5"/>
    <dgm:cxn modelId="{BB8FC4C7-138E-0E4E-B615-AAB59B363ABC}" type="presParOf" srcId="{7FAD45C5-E252-094A-A7C1-3F635E276849}" destId="{12EC59B6-2318-694F-AE95-7162DF4A0E2E}" srcOrd="5" destOrd="0" presId="urn:microsoft.com/office/officeart/2005/8/layout/vList5"/>
    <dgm:cxn modelId="{4245A8DE-DC09-2846-9A4B-A4D79821F70A}" type="presParOf" srcId="{7FAD45C5-E252-094A-A7C1-3F635E276849}" destId="{99056D85-74BA-5946-AE96-278630AAC952}" srcOrd="6" destOrd="0" presId="urn:microsoft.com/office/officeart/2005/8/layout/vList5"/>
    <dgm:cxn modelId="{1F0294E7-B3B7-474F-BCB8-C741EC016F5D}" type="presParOf" srcId="{99056D85-74BA-5946-AE96-278630AAC952}" destId="{F4516B27-0949-D742-9990-8DB653D8063C}" srcOrd="0" destOrd="0" presId="urn:microsoft.com/office/officeart/2005/8/layout/vList5"/>
    <dgm:cxn modelId="{C27FB19D-B1B6-9E4E-AE10-986BB17F03CC}" type="presParOf" srcId="{99056D85-74BA-5946-AE96-278630AAC952}" destId="{12DBF1D3-5E23-7A4E-9734-5927C617FB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34FB0-ED48-7241-AC3B-BE1B2F2FED52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40423-AFD2-AE42-91F6-9C3E41EA7063}">
      <dgm:prSet phldrT="[Text]" custT="1"/>
      <dgm:spPr/>
      <dgm:t>
        <a:bodyPr/>
        <a:lstStyle/>
        <a:p>
          <a:pPr>
            <a:spcAft>
              <a:spcPts val="400"/>
            </a:spcAft>
            <a:buNone/>
          </a:pPr>
          <a:r>
            <a:rPr lang="en-VN" sz="2000" dirty="0">
              <a:latin typeface="Arial" panose="020B0604020202020204" pitchFamily="34" charset="0"/>
              <a:cs typeface="Arial" panose="020B0604020202020204" pitchFamily="34" charset="0"/>
            </a:rPr>
            <a:t>Đối tượng quản 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576E7-CBFF-D041-A898-FF017F58D8D2}" type="parTrans" cxnId="{180BE8B4-B777-CF4F-A6CE-72B60FCB383C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7E6B70-40EF-DE41-B300-0DB6B7712605}" type="sibTrans" cxnId="{180BE8B4-B777-CF4F-A6CE-72B60FCB383C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9301B-62FD-ED46-A721-EFCD2ADE1B7E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huyện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chưa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VMĐTĐ/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nhẹ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HĐ.</a:t>
          </a:r>
        </a:p>
      </dgm:t>
    </dgm:pt>
    <dgm:pt modelId="{CA66DB05-AECF-F64D-9913-0D1EBEDBB3D9}" type="sibTrans" cxnId="{2E2C6502-E39E-1E40-87EA-E51F85796ED8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BD69C-29A0-6A49-93BE-E76E157E3D98}" type="parTrans" cxnId="{2E2C6502-E39E-1E40-87EA-E51F85796ED8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2C41E-F7E1-C74D-B5F4-2E97578C311C}">
      <dgm:prSet phldrT="[Text]" custT="1"/>
      <dgm:spPr/>
      <dgm:t>
        <a:bodyPr/>
        <a:lstStyle/>
        <a:p>
          <a:pPr>
            <a:spcAft>
              <a:spcPts val="400"/>
            </a:spcAft>
          </a:pP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5DED8F-EB4C-3347-955D-A0F867F0CD97}" type="sibTrans" cxnId="{9852F801-7542-5044-A2A2-466F5EA4D521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AB0600-BD83-994C-8CE1-1A1FB553A9C4}" type="parTrans" cxnId="{9852F801-7542-5044-A2A2-466F5EA4D521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71860-BC14-EE4D-B873-2A267225987E}">
      <dgm:prSet phldrT="[Text]"/>
      <dgm:spPr/>
      <dgm:t>
        <a:bodyPr/>
        <a:lstStyle/>
        <a:p>
          <a:pPr>
            <a:spcAft>
              <a:spcPts val="40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tiết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đương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F63E5-47D4-6443-A262-BB5B8B94B140}" type="sibTrans" cxnId="{C98CAE73-20D0-7649-8790-F8161CF7F965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24FFF-D36D-BC43-A08A-8693B2D91DF9}" type="parTrans" cxnId="{C98CAE73-20D0-7649-8790-F8161CF7F965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AD4D-D91F-E449-AD40-010B3CD6D734}">
      <dgm:prSet phldrT="[Text]" custT="1"/>
      <dgm:spPr/>
      <dgm:t>
        <a:bodyPr/>
        <a:lstStyle/>
        <a:p>
          <a:pPr>
            <a:spcAft>
              <a:spcPts val="400"/>
            </a:spcAft>
          </a:pP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DDC8D-68BC-C044-BFFB-F259FA00220A}" type="sibTrans" cxnId="{A6C9EAB9-C362-CD45-AF9E-715B9FC5F7DD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CEEC0-C484-2A41-A9EB-2DC40A631652}" type="parTrans" cxnId="{A6C9EAB9-C362-CD45-AF9E-715B9FC5F7DD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4BDE05-F5BC-324E-8601-FE6141C9039E}">
      <dgm:prSet phldrT="[Text]"/>
      <dgm:spPr/>
      <dgm:t>
        <a:bodyPr/>
        <a:lstStyle/>
        <a:p>
          <a:pPr>
            <a:spcAft>
              <a:spcPts val="40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F8D94C-1BFC-9F4D-8A1C-9ECC5F5D0388}" type="sibTrans" cxnId="{F9E39737-C0C2-1647-B873-E5F6D25A3A35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90D8C7-FF1F-2F40-8860-5CA6521C2E45}" type="parTrans" cxnId="{F9E39737-C0C2-1647-B873-E5F6D25A3A35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2F1486-0479-0F4B-A8D4-3F001A1965CE}">
      <dgm:prSet/>
      <dgm:spPr/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3FAE795E-FD86-5B4D-BFF9-68654B0E7E29}" type="parTrans" cxnId="{B33E5BC1-BA7D-7B4F-8BCE-894DA897C4B8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AB96B-98CA-C948-8321-FCB49695FBE4}" type="sibTrans" cxnId="{B33E5BC1-BA7D-7B4F-8BCE-894DA897C4B8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24D65-08A0-6B46-B885-5C094F31CEB1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B521C4-AFF2-1B4B-84BD-CA4320BB26FB}" type="parTrans" cxnId="{B98EEA1D-0391-FF46-B576-4A5855F84124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19E24-08FD-E44A-98BC-278BF13F9990}" type="sibTrans" cxnId="{B98EEA1D-0391-FF46-B576-4A5855F84124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5581F6-41FF-C546-A381-D0006565FD31}">
      <dgm:prSet/>
      <dgm:spPr/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TL do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VMĐTĐ</a:t>
          </a:r>
        </a:p>
      </dgm:t>
    </dgm:pt>
    <dgm:pt modelId="{B788E3AD-E78F-424E-8A50-61F8D95BC5AD}" type="parTrans" cxnId="{09F1964E-090D-8F4F-A29A-7E10CD7D254B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30A3B-926C-4C45-BBC2-225D6993501B}" type="sibTrans" cxnId="{09F1964E-090D-8F4F-A29A-7E10CD7D254B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E0F3D-7650-D848-A6C6-C86CC436C011}">
      <dgm:prSet/>
      <dgm:spPr/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427D017-9953-9A46-91D3-B3096D22CB03}" type="parTrans" cxnId="{BB00B0DF-5572-7244-9DAC-40BA13E63DAA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C75F0-EEBB-6A4A-B114-F089D6B65703}" type="sibTrans" cxnId="{BB00B0DF-5572-7244-9DAC-40BA13E63DAA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41EB93-9BBD-BC4B-BC7D-58253AAC2C55}">
      <dgm:prSet phldrT="[Text]" custT="1"/>
      <dgm:spPr/>
      <dgm:t>
        <a:bodyPr/>
        <a:lstStyle/>
        <a:p>
          <a:pPr>
            <a:spcAft>
              <a:spcPts val="400"/>
            </a:spcAft>
          </a:pP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huyện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vừa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HĐ </a:t>
          </a:r>
        </a:p>
      </dgm:t>
    </dgm:pt>
    <dgm:pt modelId="{2AB7B64E-E7F9-E84A-8A98-AF909894CAD1}" type="parTrans" cxnId="{1FCDF905-D08E-A54D-BF9B-5CACFC6ECE29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FAD82-52F7-E342-9E7B-0C6113860478}" type="sibTrans" cxnId="{1FCDF905-D08E-A54D-BF9B-5CACFC6ECE29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D136B-4F95-C141-A4F5-D4BC5034B11B}">
      <dgm:prSet phldrT="[Text]"/>
      <dgm:spPr/>
      <dgm:t>
        <a:bodyPr/>
        <a:lstStyle/>
        <a:p>
          <a:pPr>
            <a:spcAft>
              <a:spcPts val="400"/>
            </a:spcAft>
          </a:pP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: soi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Chụp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huỳnh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3C87CA0-5B25-6A48-A6D1-842156AE97C1}" type="parTrans" cxnId="{B3020DAC-7508-9B4F-80A3-0DF8F594DF9B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019975-1E0B-CB49-AFDF-C02F43E42ED1}" type="sibTrans" cxnId="{B3020DAC-7508-9B4F-80A3-0DF8F594DF9B}">
      <dgm:prSet/>
      <dgm:spPr/>
      <dgm:t>
        <a:bodyPr/>
        <a:lstStyle/>
        <a:p>
          <a:pPr>
            <a:spcAft>
              <a:spcPts val="400"/>
            </a:spcAft>
          </a:pP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D45C5-E252-094A-A7C1-3F635E276849}" type="pres">
      <dgm:prSet presAssocID="{A3E34FB0-ED48-7241-AC3B-BE1B2F2FED52}" presName="Name0" presStyleCnt="0">
        <dgm:presLayoutVars>
          <dgm:dir/>
          <dgm:animLvl val="lvl"/>
          <dgm:resizeHandles val="exact"/>
        </dgm:presLayoutVars>
      </dgm:prSet>
      <dgm:spPr/>
    </dgm:pt>
    <dgm:pt modelId="{2C374083-A980-0141-909F-587D0BFCA624}" type="pres">
      <dgm:prSet presAssocID="{B7240423-AFD2-AE42-91F6-9C3E41EA7063}" presName="linNode" presStyleCnt="0"/>
      <dgm:spPr/>
    </dgm:pt>
    <dgm:pt modelId="{4892205D-BAF0-D944-8B4C-4DF4C2E21A16}" type="pres">
      <dgm:prSet presAssocID="{B7240423-AFD2-AE42-91F6-9C3E41EA7063}" presName="parentText" presStyleLbl="node1" presStyleIdx="0" presStyleCnt="4" custScaleX="53824" custScaleY="102596">
        <dgm:presLayoutVars>
          <dgm:chMax val="1"/>
          <dgm:bulletEnabled val="1"/>
        </dgm:presLayoutVars>
      </dgm:prSet>
      <dgm:spPr/>
    </dgm:pt>
    <dgm:pt modelId="{A6210CE2-4206-9947-A210-385BC9FC2045}" type="pres">
      <dgm:prSet presAssocID="{B7240423-AFD2-AE42-91F6-9C3E41EA7063}" presName="descendantText" presStyleLbl="alignAccFollowNode1" presStyleIdx="0" presStyleCnt="4" custScaleX="117046" custScaleY="121308">
        <dgm:presLayoutVars>
          <dgm:bulletEnabled val="1"/>
        </dgm:presLayoutVars>
      </dgm:prSet>
      <dgm:spPr/>
    </dgm:pt>
    <dgm:pt modelId="{B0A29B65-56A6-9D45-A3BE-5929427FC3E0}" type="pres">
      <dgm:prSet presAssocID="{097E6B70-40EF-DE41-B300-0DB6B7712605}" presName="sp" presStyleCnt="0"/>
      <dgm:spPr/>
    </dgm:pt>
    <dgm:pt modelId="{DE33E0A0-AAB6-BD4B-9AC8-3CE71364B374}" type="pres">
      <dgm:prSet presAssocID="{5D22C41E-F7E1-C74D-B5F4-2E97578C311C}" presName="linNode" presStyleCnt="0"/>
      <dgm:spPr/>
    </dgm:pt>
    <dgm:pt modelId="{28FC7B12-A9E3-254B-BD43-8CCDEC9B27FA}" type="pres">
      <dgm:prSet presAssocID="{5D22C41E-F7E1-C74D-B5F4-2E97578C311C}" presName="parentText" presStyleLbl="node1" presStyleIdx="1" presStyleCnt="4" custScaleX="53500" custScaleY="56132">
        <dgm:presLayoutVars>
          <dgm:chMax val="1"/>
          <dgm:bulletEnabled val="1"/>
        </dgm:presLayoutVars>
      </dgm:prSet>
      <dgm:spPr/>
    </dgm:pt>
    <dgm:pt modelId="{0A341EBB-F447-8E4E-A310-D17066293D37}" type="pres">
      <dgm:prSet presAssocID="{5D22C41E-F7E1-C74D-B5F4-2E97578C311C}" presName="descendantText" presStyleLbl="alignAccFollowNode1" presStyleIdx="1" presStyleCnt="4" custScaleX="116278" custScaleY="70051">
        <dgm:presLayoutVars>
          <dgm:bulletEnabled val="1"/>
        </dgm:presLayoutVars>
      </dgm:prSet>
      <dgm:spPr/>
    </dgm:pt>
    <dgm:pt modelId="{1D30B162-3EBA-6B4D-B398-B71F6DFEBEA8}" type="pres">
      <dgm:prSet presAssocID="{F45DED8F-EB4C-3347-955D-A0F867F0CD97}" presName="sp" presStyleCnt="0"/>
      <dgm:spPr/>
    </dgm:pt>
    <dgm:pt modelId="{8DC18778-E0AA-2943-BBBD-4E1E527D75A8}" type="pres">
      <dgm:prSet presAssocID="{1342AD4D-D91F-E449-AD40-010B3CD6D734}" presName="linNode" presStyleCnt="0"/>
      <dgm:spPr/>
    </dgm:pt>
    <dgm:pt modelId="{5BC0E486-AEBC-5449-913E-520BD6A603CD}" type="pres">
      <dgm:prSet presAssocID="{1342AD4D-D91F-E449-AD40-010B3CD6D734}" presName="parentText" presStyleLbl="node1" presStyleIdx="2" presStyleCnt="4" custScaleX="53824" custScaleY="51295">
        <dgm:presLayoutVars>
          <dgm:chMax val="1"/>
          <dgm:bulletEnabled val="1"/>
        </dgm:presLayoutVars>
      </dgm:prSet>
      <dgm:spPr/>
    </dgm:pt>
    <dgm:pt modelId="{79E65C93-566F-DC4B-9469-893DBC8FCCBE}" type="pres">
      <dgm:prSet presAssocID="{1342AD4D-D91F-E449-AD40-010B3CD6D734}" presName="descendantText" presStyleLbl="alignAccFollowNode1" presStyleIdx="2" presStyleCnt="4" custScaleX="115353" custScaleY="57898">
        <dgm:presLayoutVars>
          <dgm:bulletEnabled val="1"/>
        </dgm:presLayoutVars>
      </dgm:prSet>
      <dgm:spPr/>
    </dgm:pt>
    <dgm:pt modelId="{12EC59B6-2318-694F-AE95-7162DF4A0E2E}" type="pres">
      <dgm:prSet presAssocID="{916DDC8D-68BC-C044-BFFB-F259FA00220A}" presName="sp" presStyleCnt="0"/>
      <dgm:spPr/>
    </dgm:pt>
    <dgm:pt modelId="{99056D85-74BA-5946-AE96-278630AAC952}" type="pres">
      <dgm:prSet presAssocID="{CC324D65-08A0-6B46-B885-5C094F31CEB1}" presName="linNode" presStyleCnt="0"/>
      <dgm:spPr/>
    </dgm:pt>
    <dgm:pt modelId="{F4516B27-0949-D742-9990-8DB653D8063C}" type="pres">
      <dgm:prSet presAssocID="{CC324D65-08A0-6B46-B885-5C094F31CEB1}" presName="parentText" presStyleLbl="node1" presStyleIdx="3" presStyleCnt="4" custScaleX="53499">
        <dgm:presLayoutVars>
          <dgm:chMax val="1"/>
          <dgm:bulletEnabled val="1"/>
        </dgm:presLayoutVars>
      </dgm:prSet>
      <dgm:spPr/>
    </dgm:pt>
    <dgm:pt modelId="{12DBF1D3-5E23-7A4E-9734-5927C617FB3D}" type="pres">
      <dgm:prSet presAssocID="{CC324D65-08A0-6B46-B885-5C094F31CEB1}" presName="descendantText" presStyleLbl="alignAccFollowNode1" presStyleIdx="3" presStyleCnt="4" custScaleX="116340" custScaleY="114267">
        <dgm:presLayoutVars>
          <dgm:bulletEnabled val="1"/>
        </dgm:presLayoutVars>
      </dgm:prSet>
      <dgm:spPr/>
    </dgm:pt>
  </dgm:ptLst>
  <dgm:cxnLst>
    <dgm:cxn modelId="{9852F801-7542-5044-A2A2-466F5EA4D521}" srcId="{A3E34FB0-ED48-7241-AC3B-BE1B2F2FED52}" destId="{5D22C41E-F7E1-C74D-B5F4-2E97578C311C}" srcOrd="1" destOrd="0" parTransId="{5AAB0600-BD83-994C-8CE1-1A1FB553A9C4}" sibTransId="{F45DED8F-EB4C-3347-955D-A0F867F0CD97}"/>
    <dgm:cxn modelId="{2E2C6502-E39E-1E40-87EA-E51F85796ED8}" srcId="{B7240423-AFD2-AE42-91F6-9C3E41EA7063}" destId="{FA89301B-62FD-ED46-A721-EFCD2ADE1B7E}" srcOrd="0" destOrd="0" parTransId="{A9ABD69C-29A0-6A49-93BE-E76E157E3D98}" sibTransId="{CA66DB05-AECF-F64D-9913-0D1EBEDBB3D9}"/>
    <dgm:cxn modelId="{DBCF8E03-E61C-B949-B342-D895DD01FEE0}" type="presOf" srcId="{FA89301B-62FD-ED46-A721-EFCD2ADE1B7E}" destId="{A6210CE2-4206-9947-A210-385BC9FC2045}" srcOrd="0" destOrd="0" presId="urn:microsoft.com/office/officeart/2005/8/layout/vList5"/>
    <dgm:cxn modelId="{1FCDF905-D08E-A54D-BF9B-5CACFC6ECE29}" srcId="{B7240423-AFD2-AE42-91F6-9C3E41EA7063}" destId="{8541EB93-9BBD-BC4B-BC7D-58253AAC2C55}" srcOrd="1" destOrd="0" parTransId="{2AB7B64E-E7F9-E84A-8A98-AF909894CAD1}" sibTransId="{E79FAD82-52F7-E342-9E7B-0C6113860478}"/>
    <dgm:cxn modelId="{D02C1419-2C06-4847-AC7F-58DC3EC27368}" type="presOf" srcId="{A3E34FB0-ED48-7241-AC3B-BE1B2F2FED52}" destId="{7FAD45C5-E252-094A-A7C1-3F635E276849}" srcOrd="0" destOrd="0" presId="urn:microsoft.com/office/officeart/2005/8/layout/vList5"/>
    <dgm:cxn modelId="{B98EEA1D-0391-FF46-B576-4A5855F84124}" srcId="{A3E34FB0-ED48-7241-AC3B-BE1B2F2FED52}" destId="{CC324D65-08A0-6B46-B885-5C094F31CEB1}" srcOrd="3" destOrd="0" parTransId="{1FB521C4-AFF2-1B4B-84BD-CA4320BB26FB}" sibTransId="{BA919E24-08FD-E44A-98BC-278BF13F9990}"/>
    <dgm:cxn modelId="{CE67E734-59D7-0E45-9BAD-A214A0169DF8}" type="presOf" srcId="{F74BDE05-F5BC-324E-8601-FE6141C9039E}" destId="{79E65C93-566F-DC4B-9469-893DBC8FCCBE}" srcOrd="0" destOrd="0" presId="urn:microsoft.com/office/officeart/2005/8/layout/vList5"/>
    <dgm:cxn modelId="{F9E39737-C0C2-1647-B873-E5F6D25A3A35}" srcId="{1342AD4D-D91F-E449-AD40-010B3CD6D734}" destId="{F74BDE05-F5BC-324E-8601-FE6141C9039E}" srcOrd="0" destOrd="0" parTransId="{0A90D8C7-FF1F-2F40-8860-5CA6521C2E45}" sibTransId="{B8F8D94C-1BFC-9F4D-8A1C-9ECC5F5D0388}"/>
    <dgm:cxn modelId="{3F32783E-4E80-3846-AA82-31E4795ABD32}" type="presOf" srcId="{136D136B-4F95-C141-A4F5-D4BC5034B11B}" destId="{79E65C93-566F-DC4B-9469-893DBC8FCCBE}" srcOrd="0" destOrd="1" presId="urn:microsoft.com/office/officeart/2005/8/layout/vList5"/>
    <dgm:cxn modelId="{09F1964E-090D-8F4F-A29A-7E10CD7D254B}" srcId="{CC324D65-08A0-6B46-B885-5C094F31CEB1}" destId="{295581F6-41FF-C546-A381-D0006565FD31}" srcOrd="1" destOrd="0" parTransId="{B788E3AD-E78F-424E-8A50-61F8D95BC5AD}" sibTransId="{0AF30A3B-926C-4C45-BBC2-225D6993501B}"/>
    <dgm:cxn modelId="{C98CAE73-20D0-7649-8790-F8161CF7F965}" srcId="{5D22C41E-F7E1-C74D-B5F4-2E97578C311C}" destId="{FD771860-BC14-EE4D-B873-2A267225987E}" srcOrd="0" destOrd="0" parTransId="{8A824FFF-D36D-BC43-A08A-8693B2D91DF9}" sibTransId="{485F63E5-47D4-6443-A262-BB5B8B94B140}"/>
    <dgm:cxn modelId="{54CC1A74-2CA0-724A-AA3A-11E0D5579D79}" type="presOf" srcId="{DF2F1486-0479-0F4B-A8D4-3F001A1965CE}" destId="{12DBF1D3-5E23-7A4E-9734-5927C617FB3D}" srcOrd="0" destOrd="0" presId="urn:microsoft.com/office/officeart/2005/8/layout/vList5"/>
    <dgm:cxn modelId="{2F064658-9014-BC4D-9399-2F016EEC6554}" type="presOf" srcId="{CC324D65-08A0-6B46-B885-5C094F31CEB1}" destId="{F4516B27-0949-D742-9990-8DB653D8063C}" srcOrd="0" destOrd="0" presId="urn:microsoft.com/office/officeart/2005/8/layout/vList5"/>
    <dgm:cxn modelId="{EDCB4C7B-7E39-C74A-9B89-C38F806196C3}" type="presOf" srcId="{1342AD4D-D91F-E449-AD40-010B3CD6D734}" destId="{5BC0E486-AEBC-5449-913E-520BD6A603CD}" srcOrd="0" destOrd="0" presId="urn:microsoft.com/office/officeart/2005/8/layout/vList5"/>
    <dgm:cxn modelId="{2A610E7F-CE8E-2D4A-8C8F-EF8865F93915}" type="presOf" srcId="{295581F6-41FF-C546-A381-D0006565FD31}" destId="{12DBF1D3-5E23-7A4E-9734-5927C617FB3D}" srcOrd="0" destOrd="1" presId="urn:microsoft.com/office/officeart/2005/8/layout/vList5"/>
    <dgm:cxn modelId="{385D328D-11AC-794C-9F8A-53D07432A1A2}" type="presOf" srcId="{FD771860-BC14-EE4D-B873-2A267225987E}" destId="{0A341EBB-F447-8E4E-A310-D17066293D37}" srcOrd="0" destOrd="0" presId="urn:microsoft.com/office/officeart/2005/8/layout/vList5"/>
    <dgm:cxn modelId="{C575E9A5-30E3-E547-9DF8-F4F7217F09E2}" type="presOf" srcId="{B7240423-AFD2-AE42-91F6-9C3E41EA7063}" destId="{4892205D-BAF0-D944-8B4C-4DF4C2E21A16}" srcOrd="0" destOrd="0" presId="urn:microsoft.com/office/officeart/2005/8/layout/vList5"/>
    <dgm:cxn modelId="{B3020DAC-7508-9B4F-80A3-0DF8F594DF9B}" srcId="{1342AD4D-D91F-E449-AD40-010B3CD6D734}" destId="{136D136B-4F95-C141-A4F5-D4BC5034B11B}" srcOrd="1" destOrd="0" parTransId="{93C87CA0-5B25-6A48-A6D1-842156AE97C1}" sibTransId="{F5019975-1E0B-CB49-AFDF-C02F43E42ED1}"/>
    <dgm:cxn modelId="{18D323AE-6876-7549-B4E8-5E97056C73F3}" type="presOf" srcId="{195E0F3D-7650-D848-A6C6-C86CC436C011}" destId="{12DBF1D3-5E23-7A4E-9734-5927C617FB3D}" srcOrd="0" destOrd="2" presId="urn:microsoft.com/office/officeart/2005/8/layout/vList5"/>
    <dgm:cxn modelId="{180BE8B4-B777-CF4F-A6CE-72B60FCB383C}" srcId="{A3E34FB0-ED48-7241-AC3B-BE1B2F2FED52}" destId="{B7240423-AFD2-AE42-91F6-9C3E41EA7063}" srcOrd="0" destOrd="0" parTransId="{02F576E7-CBFF-D041-A898-FF017F58D8D2}" sibTransId="{097E6B70-40EF-DE41-B300-0DB6B7712605}"/>
    <dgm:cxn modelId="{A6C9EAB9-C362-CD45-AF9E-715B9FC5F7DD}" srcId="{A3E34FB0-ED48-7241-AC3B-BE1B2F2FED52}" destId="{1342AD4D-D91F-E449-AD40-010B3CD6D734}" srcOrd="2" destOrd="0" parTransId="{0FACEEC0-C484-2A41-A9EB-2DC40A631652}" sibTransId="{916DDC8D-68BC-C044-BFFB-F259FA00220A}"/>
    <dgm:cxn modelId="{B33E5BC1-BA7D-7B4F-8BCE-894DA897C4B8}" srcId="{CC324D65-08A0-6B46-B885-5C094F31CEB1}" destId="{DF2F1486-0479-0F4B-A8D4-3F001A1965CE}" srcOrd="0" destOrd="0" parTransId="{3FAE795E-FD86-5B4D-BFF9-68654B0E7E29}" sibTransId="{C50AB96B-98CA-C948-8321-FCB49695FBE4}"/>
    <dgm:cxn modelId="{A8DF86C4-E19F-814A-BD76-99A73A00C98B}" type="presOf" srcId="{5D22C41E-F7E1-C74D-B5F4-2E97578C311C}" destId="{28FC7B12-A9E3-254B-BD43-8CCDEC9B27FA}" srcOrd="0" destOrd="0" presId="urn:microsoft.com/office/officeart/2005/8/layout/vList5"/>
    <dgm:cxn modelId="{BF5F71D6-0DF7-734E-B96C-ACC8615B7BD0}" type="presOf" srcId="{8541EB93-9BBD-BC4B-BC7D-58253AAC2C55}" destId="{A6210CE2-4206-9947-A210-385BC9FC2045}" srcOrd="0" destOrd="1" presId="urn:microsoft.com/office/officeart/2005/8/layout/vList5"/>
    <dgm:cxn modelId="{BB00B0DF-5572-7244-9DAC-40BA13E63DAA}" srcId="{CC324D65-08A0-6B46-B885-5C094F31CEB1}" destId="{195E0F3D-7650-D848-A6C6-C86CC436C011}" srcOrd="2" destOrd="0" parTransId="{0427D017-9953-9A46-91D3-B3096D22CB03}" sibTransId="{A4FC75F0-EEBB-6A4A-B114-F089D6B65703}"/>
    <dgm:cxn modelId="{D6589297-D210-8145-8567-3FB34067952F}" type="presParOf" srcId="{7FAD45C5-E252-094A-A7C1-3F635E276849}" destId="{2C374083-A980-0141-909F-587D0BFCA624}" srcOrd="0" destOrd="0" presId="urn:microsoft.com/office/officeart/2005/8/layout/vList5"/>
    <dgm:cxn modelId="{9F0508B6-4CAC-BB4A-AF6F-EA24B96069BF}" type="presParOf" srcId="{2C374083-A980-0141-909F-587D0BFCA624}" destId="{4892205D-BAF0-D944-8B4C-4DF4C2E21A16}" srcOrd="0" destOrd="0" presId="urn:microsoft.com/office/officeart/2005/8/layout/vList5"/>
    <dgm:cxn modelId="{7AF12F33-E62C-6A48-AF3C-D5979A240FBD}" type="presParOf" srcId="{2C374083-A980-0141-909F-587D0BFCA624}" destId="{A6210CE2-4206-9947-A210-385BC9FC2045}" srcOrd="1" destOrd="0" presId="urn:microsoft.com/office/officeart/2005/8/layout/vList5"/>
    <dgm:cxn modelId="{540FBC98-89CD-3D40-BBF6-80217CF90136}" type="presParOf" srcId="{7FAD45C5-E252-094A-A7C1-3F635E276849}" destId="{B0A29B65-56A6-9D45-A3BE-5929427FC3E0}" srcOrd="1" destOrd="0" presId="urn:microsoft.com/office/officeart/2005/8/layout/vList5"/>
    <dgm:cxn modelId="{210B34C1-F7CC-384D-B22C-6B25A9DA74DA}" type="presParOf" srcId="{7FAD45C5-E252-094A-A7C1-3F635E276849}" destId="{DE33E0A0-AAB6-BD4B-9AC8-3CE71364B374}" srcOrd="2" destOrd="0" presId="urn:microsoft.com/office/officeart/2005/8/layout/vList5"/>
    <dgm:cxn modelId="{19F0E738-FC97-6F49-A2FE-437E031D044D}" type="presParOf" srcId="{DE33E0A0-AAB6-BD4B-9AC8-3CE71364B374}" destId="{28FC7B12-A9E3-254B-BD43-8CCDEC9B27FA}" srcOrd="0" destOrd="0" presId="urn:microsoft.com/office/officeart/2005/8/layout/vList5"/>
    <dgm:cxn modelId="{04E247F6-4709-7B45-AD59-1435F78C3FF8}" type="presParOf" srcId="{DE33E0A0-AAB6-BD4B-9AC8-3CE71364B374}" destId="{0A341EBB-F447-8E4E-A310-D17066293D37}" srcOrd="1" destOrd="0" presId="urn:microsoft.com/office/officeart/2005/8/layout/vList5"/>
    <dgm:cxn modelId="{D339F47D-BF35-D44E-BAF8-2CA09DD08C0B}" type="presParOf" srcId="{7FAD45C5-E252-094A-A7C1-3F635E276849}" destId="{1D30B162-3EBA-6B4D-B398-B71F6DFEBEA8}" srcOrd="3" destOrd="0" presId="urn:microsoft.com/office/officeart/2005/8/layout/vList5"/>
    <dgm:cxn modelId="{35AD2BFB-476B-654D-AE93-1C176ECB555C}" type="presParOf" srcId="{7FAD45C5-E252-094A-A7C1-3F635E276849}" destId="{8DC18778-E0AA-2943-BBBD-4E1E527D75A8}" srcOrd="4" destOrd="0" presId="urn:microsoft.com/office/officeart/2005/8/layout/vList5"/>
    <dgm:cxn modelId="{C1E72AE8-3B55-0343-B627-A8D0907241F9}" type="presParOf" srcId="{8DC18778-E0AA-2943-BBBD-4E1E527D75A8}" destId="{5BC0E486-AEBC-5449-913E-520BD6A603CD}" srcOrd="0" destOrd="0" presId="urn:microsoft.com/office/officeart/2005/8/layout/vList5"/>
    <dgm:cxn modelId="{0558A236-B031-0440-82A9-CF18E3868038}" type="presParOf" srcId="{8DC18778-E0AA-2943-BBBD-4E1E527D75A8}" destId="{79E65C93-566F-DC4B-9469-893DBC8FCCBE}" srcOrd="1" destOrd="0" presId="urn:microsoft.com/office/officeart/2005/8/layout/vList5"/>
    <dgm:cxn modelId="{BB8FC4C7-138E-0E4E-B615-AAB59B363ABC}" type="presParOf" srcId="{7FAD45C5-E252-094A-A7C1-3F635E276849}" destId="{12EC59B6-2318-694F-AE95-7162DF4A0E2E}" srcOrd="5" destOrd="0" presId="urn:microsoft.com/office/officeart/2005/8/layout/vList5"/>
    <dgm:cxn modelId="{4245A8DE-DC09-2846-9A4B-A4D79821F70A}" type="presParOf" srcId="{7FAD45C5-E252-094A-A7C1-3F635E276849}" destId="{99056D85-74BA-5946-AE96-278630AAC952}" srcOrd="6" destOrd="0" presId="urn:microsoft.com/office/officeart/2005/8/layout/vList5"/>
    <dgm:cxn modelId="{1F0294E7-B3B7-474F-BCB8-C741EC016F5D}" type="presParOf" srcId="{99056D85-74BA-5946-AE96-278630AAC952}" destId="{F4516B27-0949-D742-9990-8DB653D8063C}" srcOrd="0" destOrd="0" presId="urn:microsoft.com/office/officeart/2005/8/layout/vList5"/>
    <dgm:cxn modelId="{C27FB19D-B1B6-9E4E-AE10-986BB17F03CC}" type="presParOf" srcId="{99056D85-74BA-5946-AE96-278630AAC952}" destId="{12DBF1D3-5E23-7A4E-9734-5927C617FB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E34FB0-ED48-7241-AC3B-BE1B2F2FED52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40423-AFD2-AE42-91F6-9C3E41EA7063}">
      <dgm:prSet phldrT="[Text]" custT="1"/>
      <dgm:spPr/>
      <dgm:t>
        <a:bodyPr/>
        <a:lstStyle/>
        <a:p>
          <a:pPr>
            <a:buNone/>
          </a:pPr>
          <a:r>
            <a:rPr lang="en-VN" sz="2000" dirty="0">
              <a:latin typeface="Arial" panose="020B0604020202020204" pitchFamily="34" charset="0"/>
              <a:cs typeface="Arial" panose="020B0604020202020204" pitchFamily="34" charset="0"/>
            </a:rPr>
            <a:t>Đối tượng quản 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576E7-CBFF-D041-A898-FF017F58D8D2}" type="parTrans" cxnId="{180BE8B4-B777-CF4F-A6CE-72B60FCB38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7E6B70-40EF-DE41-B300-0DB6B7712605}" type="sibTrans" cxnId="{180BE8B4-B777-CF4F-A6CE-72B60FCB38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9301B-62FD-ED46-A721-EFCD2ADE1B7E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tỉnh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ương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chưa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VMĐTĐ/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nhẹ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vừa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HĐ.</a:t>
          </a:r>
        </a:p>
      </dgm:t>
    </dgm:pt>
    <dgm:pt modelId="{CA66DB05-AECF-F64D-9913-0D1EBEDBB3D9}" type="sibTrans" cxnId="{2E2C6502-E39E-1E40-87EA-E51F85796E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BD69C-29A0-6A49-93BE-E76E157E3D98}" type="parTrans" cxnId="{2E2C6502-E39E-1E40-87EA-E51F85796E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2C41E-F7E1-C74D-B5F4-2E97578C311C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5DED8F-EB4C-3347-955D-A0F867F0CD97}" type="sibTrans" cxnId="{9852F801-7542-5044-A2A2-466F5EA4D52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AB0600-BD83-994C-8CE1-1A1FB553A9C4}" type="parTrans" cxnId="{9852F801-7542-5044-A2A2-466F5EA4D52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71860-BC14-EE4D-B873-2A267225987E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tiết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tỉnh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ương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đương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F63E5-47D4-6443-A262-BB5B8B94B140}" type="sibTrans" cxnId="{C98CAE73-20D0-7649-8790-F8161CF7F9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24FFF-D36D-BC43-A08A-8693B2D91DF9}" type="parTrans" cxnId="{C98CAE73-20D0-7649-8790-F8161CF7F9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AD4D-D91F-E449-AD40-010B3CD6D734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DDC8D-68BC-C044-BFFB-F259FA00220A}" type="sibTrans" cxnId="{A6C9EAB9-C362-CD45-AF9E-715B9FC5F7D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CEEC0-C484-2A41-A9EB-2DC40A631652}" type="parTrans" cxnId="{A6C9EAB9-C362-CD45-AF9E-715B9FC5F7D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4BDE05-F5BC-324E-8601-FE6141C9039E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F8D94C-1BFC-9F4D-8A1C-9ECC5F5D0388}" type="sibTrans" cxnId="{F9E39737-C0C2-1647-B873-E5F6D25A3A3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90D8C7-FF1F-2F40-8860-5CA6521C2E45}" type="parTrans" cxnId="{F9E39737-C0C2-1647-B873-E5F6D25A3A3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2F1486-0479-0F4B-A8D4-3F001A1965CE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3FAE795E-FD86-5B4D-BFF9-68654B0E7E29}" type="parTrans" cxnId="{B33E5BC1-BA7D-7B4F-8BCE-894DA897C4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AB96B-98CA-C948-8321-FCB49695FBE4}" type="sibTrans" cxnId="{B33E5BC1-BA7D-7B4F-8BCE-894DA897C4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24D65-08A0-6B46-B885-5C094F31CEB1}">
      <dgm:prSet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B521C4-AFF2-1B4B-84BD-CA4320BB26FB}" type="parTrans" cxnId="{B98EEA1D-0391-FF46-B576-4A5855F841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19E24-08FD-E44A-98BC-278BF13F9990}" type="sibTrans" cxnId="{B98EEA1D-0391-FF46-B576-4A5855F841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5581F6-41FF-C546-A381-D0006565FD31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TL do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VMĐTĐ</a:t>
          </a:r>
        </a:p>
      </dgm:t>
    </dgm:pt>
    <dgm:pt modelId="{B788E3AD-E78F-424E-8A50-61F8D95BC5AD}" type="parTrans" cxnId="{09F1964E-090D-8F4F-A29A-7E10CD7D25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30A3B-926C-4C45-BBC2-225D6993501B}" type="sibTrans" cxnId="{09F1964E-090D-8F4F-A29A-7E10CD7D25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E0F3D-7650-D848-A6C6-C86CC436C011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427D017-9953-9A46-91D3-B3096D22CB03}" type="parTrans" cxnId="{BB00B0DF-5572-7244-9DAC-40BA13E63D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C75F0-EEBB-6A4A-B114-F089D6B65703}" type="sibTrans" cxnId="{BB00B0DF-5572-7244-9DAC-40BA13E63D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D136B-4F95-C141-A4F5-D4BC5034B11B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: soi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Chụp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huỳnh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quang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3C87CA0-5B25-6A48-A6D1-842156AE97C1}" type="parTrans" cxnId="{B3020DAC-7508-9B4F-80A3-0DF8F594DF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019975-1E0B-CB49-AFDF-C02F43E42ED1}" type="sibTrans" cxnId="{B3020DAC-7508-9B4F-80A3-0DF8F594DF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D45C5-E252-094A-A7C1-3F635E276849}" type="pres">
      <dgm:prSet presAssocID="{A3E34FB0-ED48-7241-AC3B-BE1B2F2FED52}" presName="Name0" presStyleCnt="0">
        <dgm:presLayoutVars>
          <dgm:dir/>
          <dgm:animLvl val="lvl"/>
          <dgm:resizeHandles val="exact"/>
        </dgm:presLayoutVars>
      </dgm:prSet>
      <dgm:spPr/>
    </dgm:pt>
    <dgm:pt modelId="{2C374083-A980-0141-909F-587D0BFCA624}" type="pres">
      <dgm:prSet presAssocID="{B7240423-AFD2-AE42-91F6-9C3E41EA7063}" presName="linNode" presStyleCnt="0"/>
      <dgm:spPr/>
    </dgm:pt>
    <dgm:pt modelId="{4892205D-BAF0-D944-8B4C-4DF4C2E21A16}" type="pres">
      <dgm:prSet presAssocID="{B7240423-AFD2-AE42-91F6-9C3E41EA7063}" presName="parentText" presStyleLbl="node1" presStyleIdx="0" presStyleCnt="4" custScaleX="53824" custScaleY="63740">
        <dgm:presLayoutVars>
          <dgm:chMax val="1"/>
          <dgm:bulletEnabled val="1"/>
        </dgm:presLayoutVars>
      </dgm:prSet>
      <dgm:spPr/>
    </dgm:pt>
    <dgm:pt modelId="{A6210CE2-4206-9947-A210-385BC9FC2045}" type="pres">
      <dgm:prSet presAssocID="{B7240423-AFD2-AE42-91F6-9C3E41EA7063}" presName="descendantText" presStyleLbl="alignAccFollowNode1" presStyleIdx="0" presStyleCnt="4" custScaleX="110829" custScaleY="63297">
        <dgm:presLayoutVars>
          <dgm:bulletEnabled val="1"/>
        </dgm:presLayoutVars>
      </dgm:prSet>
      <dgm:spPr/>
    </dgm:pt>
    <dgm:pt modelId="{B0A29B65-56A6-9D45-A3BE-5929427FC3E0}" type="pres">
      <dgm:prSet presAssocID="{097E6B70-40EF-DE41-B300-0DB6B7712605}" presName="sp" presStyleCnt="0"/>
      <dgm:spPr/>
    </dgm:pt>
    <dgm:pt modelId="{DE33E0A0-AAB6-BD4B-9AC8-3CE71364B374}" type="pres">
      <dgm:prSet presAssocID="{5D22C41E-F7E1-C74D-B5F4-2E97578C311C}" presName="linNode" presStyleCnt="0"/>
      <dgm:spPr/>
    </dgm:pt>
    <dgm:pt modelId="{28FC7B12-A9E3-254B-BD43-8CCDEC9B27FA}" type="pres">
      <dgm:prSet presAssocID="{5D22C41E-F7E1-C74D-B5F4-2E97578C311C}" presName="parentText" presStyleLbl="node1" presStyleIdx="1" presStyleCnt="4" custScaleX="53500" custScaleY="56132">
        <dgm:presLayoutVars>
          <dgm:chMax val="1"/>
          <dgm:bulletEnabled val="1"/>
        </dgm:presLayoutVars>
      </dgm:prSet>
      <dgm:spPr/>
    </dgm:pt>
    <dgm:pt modelId="{0A341EBB-F447-8E4E-A310-D17066293D37}" type="pres">
      <dgm:prSet presAssocID="{5D22C41E-F7E1-C74D-B5F4-2E97578C311C}" presName="descendantText" presStyleLbl="alignAccFollowNode1" presStyleIdx="1" presStyleCnt="4" custScaleX="110620" custScaleY="70051">
        <dgm:presLayoutVars>
          <dgm:bulletEnabled val="1"/>
        </dgm:presLayoutVars>
      </dgm:prSet>
      <dgm:spPr/>
    </dgm:pt>
    <dgm:pt modelId="{1D30B162-3EBA-6B4D-B398-B71F6DFEBEA8}" type="pres">
      <dgm:prSet presAssocID="{F45DED8F-EB4C-3347-955D-A0F867F0CD97}" presName="sp" presStyleCnt="0"/>
      <dgm:spPr/>
    </dgm:pt>
    <dgm:pt modelId="{8DC18778-E0AA-2943-BBBD-4E1E527D75A8}" type="pres">
      <dgm:prSet presAssocID="{1342AD4D-D91F-E449-AD40-010B3CD6D734}" presName="linNode" presStyleCnt="0"/>
      <dgm:spPr/>
    </dgm:pt>
    <dgm:pt modelId="{5BC0E486-AEBC-5449-913E-520BD6A603CD}" type="pres">
      <dgm:prSet presAssocID="{1342AD4D-D91F-E449-AD40-010B3CD6D734}" presName="parentText" presStyleLbl="node1" presStyleIdx="2" presStyleCnt="4" custScaleX="53824" custScaleY="51295">
        <dgm:presLayoutVars>
          <dgm:chMax val="1"/>
          <dgm:bulletEnabled val="1"/>
        </dgm:presLayoutVars>
      </dgm:prSet>
      <dgm:spPr/>
    </dgm:pt>
    <dgm:pt modelId="{79E65C93-566F-DC4B-9469-893DBC8FCCBE}" type="pres">
      <dgm:prSet presAssocID="{1342AD4D-D91F-E449-AD40-010B3CD6D734}" presName="descendantText" presStyleLbl="alignAccFollowNode1" presStyleIdx="2" presStyleCnt="4" custScaleX="110947" custScaleY="57898">
        <dgm:presLayoutVars>
          <dgm:bulletEnabled val="1"/>
        </dgm:presLayoutVars>
      </dgm:prSet>
      <dgm:spPr/>
    </dgm:pt>
    <dgm:pt modelId="{12EC59B6-2318-694F-AE95-7162DF4A0E2E}" type="pres">
      <dgm:prSet presAssocID="{916DDC8D-68BC-C044-BFFB-F259FA00220A}" presName="sp" presStyleCnt="0"/>
      <dgm:spPr/>
    </dgm:pt>
    <dgm:pt modelId="{99056D85-74BA-5946-AE96-278630AAC952}" type="pres">
      <dgm:prSet presAssocID="{CC324D65-08A0-6B46-B885-5C094F31CEB1}" presName="linNode" presStyleCnt="0"/>
      <dgm:spPr/>
    </dgm:pt>
    <dgm:pt modelId="{F4516B27-0949-D742-9990-8DB653D8063C}" type="pres">
      <dgm:prSet presAssocID="{CC324D65-08A0-6B46-B885-5C094F31CEB1}" presName="parentText" presStyleLbl="node1" presStyleIdx="3" presStyleCnt="4" custScaleX="53499">
        <dgm:presLayoutVars>
          <dgm:chMax val="1"/>
          <dgm:bulletEnabled val="1"/>
        </dgm:presLayoutVars>
      </dgm:prSet>
      <dgm:spPr/>
    </dgm:pt>
    <dgm:pt modelId="{12DBF1D3-5E23-7A4E-9734-5927C617FB3D}" type="pres">
      <dgm:prSet presAssocID="{CC324D65-08A0-6B46-B885-5C094F31CEB1}" presName="descendantText" presStyleLbl="alignAccFollowNode1" presStyleIdx="3" presStyleCnt="4" custScaleX="110739" custScaleY="114267" custLinFactNeighborY="0">
        <dgm:presLayoutVars>
          <dgm:bulletEnabled val="1"/>
        </dgm:presLayoutVars>
      </dgm:prSet>
      <dgm:spPr/>
    </dgm:pt>
  </dgm:ptLst>
  <dgm:cxnLst>
    <dgm:cxn modelId="{9852F801-7542-5044-A2A2-466F5EA4D521}" srcId="{A3E34FB0-ED48-7241-AC3B-BE1B2F2FED52}" destId="{5D22C41E-F7E1-C74D-B5F4-2E97578C311C}" srcOrd="1" destOrd="0" parTransId="{5AAB0600-BD83-994C-8CE1-1A1FB553A9C4}" sibTransId="{F45DED8F-EB4C-3347-955D-A0F867F0CD97}"/>
    <dgm:cxn modelId="{2E2C6502-E39E-1E40-87EA-E51F85796ED8}" srcId="{B7240423-AFD2-AE42-91F6-9C3E41EA7063}" destId="{FA89301B-62FD-ED46-A721-EFCD2ADE1B7E}" srcOrd="0" destOrd="0" parTransId="{A9ABD69C-29A0-6A49-93BE-E76E157E3D98}" sibTransId="{CA66DB05-AECF-F64D-9913-0D1EBEDBB3D9}"/>
    <dgm:cxn modelId="{DBCF8E03-E61C-B949-B342-D895DD01FEE0}" type="presOf" srcId="{FA89301B-62FD-ED46-A721-EFCD2ADE1B7E}" destId="{A6210CE2-4206-9947-A210-385BC9FC2045}" srcOrd="0" destOrd="0" presId="urn:microsoft.com/office/officeart/2005/8/layout/vList5"/>
    <dgm:cxn modelId="{D02C1419-2C06-4847-AC7F-58DC3EC27368}" type="presOf" srcId="{A3E34FB0-ED48-7241-AC3B-BE1B2F2FED52}" destId="{7FAD45C5-E252-094A-A7C1-3F635E276849}" srcOrd="0" destOrd="0" presId="urn:microsoft.com/office/officeart/2005/8/layout/vList5"/>
    <dgm:cxn modelId="{B98EEA1D-0391-FF46-B576-4A5855F84124}" srcId="{A3E34FB0-ED48-7241-AC3B-BE1B2F2FED52}" destId="{CC324D65-08A0-6B46-B885-5C094F31CEB1}" srcOrd="3" destOrd="0" parTransId="{1FB521C4-AFF2-1B4B-84BD-CA4320BB26FB}" sibTransId="{BA919E24-08FD-E44A-98BC-278BF13F9990}"/>
    <dgm:cxn modelId="{CE67E734-59D7-0E45-9BAD-A214A0169DF8}" type="presOf" srcId="{F74BDE05-F5BC-324E-8601-FE6141C9039E}" destId="{79E65C93-566F-DC4B-9469-893DBC8FCCBE}" srcOrd="0" destOrd="0" presId="urn:microsoft.com/office/officeart/2005/8/layout/vList5"/>
    <dgm:cxn modelId="{F9E39737-C0C2-1647-B873-E5F6D25A3A35}" srcId="{1342AD4D-D91F-E449-AD40-010B3CD6D734}" destId="{F74BDE05-F5BC-324E-8601-FE6141C9039E}" srcOrd="0" destOrd="0" parTransId="{0A90D8C7-FF1F-2F40-8860-5CA6521C2E45}" sibTransId="{B8F8D94C-1BFC-9F4D-8A1C-9ECC5F5D0388}"/>
    <dgm:cxn modelId="{3F32783E-4E80-3846-AA82-31E4795ABD32}" type="presOf" srcId="{136D136B-4F95-C141-A4F5-D4BC5034B11B}" destId="{79E65C93-566F-DC4B-9469-893DBC8FCCBE}" srcOrd="0" destOrd="1" presId="urn:microsoft.com/office/officeart/2005/8/layout/vList5"/>
    <dgm:cxn modelId="{09F1964E-090D-8F4F-A29A-7E10CD7D254B}" srcId="{CC324D65-08A0-6B46-B885-5C094F31CEB1}" destId="{295581F6-41FF-C546-A381-D0006565FD31}" srcOrd="1" destOrd="0" parTransId="{B788E3AD-E78F-424E-8A50-61F8D95BC5AD}" sibTransId="{0AF30A3B-926C-4C45-BBC2-225D6993501B}"/>
    <dgm:cxn modelId="{C98CAE73-20D0-7649-8790-F8161CF7F965}" srcId="{5D22C41E-F7E1-C74D-B5F4-2E97578C311C}" destId="{FD771860-BC14-EE4D-B873-2A267225987E}" srcOrd="0" destOrd="0" parTransId="{8A824FFF-D36D-BC43-A08A-8693B2D91DF9}" sibTransId="{485F63E5-47D4-6443-A262-BB5B8B94B140}"/>
    <dgm:cxn modelId="{54CC1A74-2CA0-724A-AA3A-11E0D5579D79}" type="presOf" srcId="{DF2F1486-0479-0F4B-A8D4-3F001A1965CE}" destId="{12DBF1D3-5E23-7A4E-9734-5927C617FB3D}" srcOrd="0" destOrd="0" presId="urn:microsoft.com/office/officeart/2005/8/layout/vList5"/>
    <dgm:cxn modelId="{2F064658-9014-BC4D-9399-2F016EEC6554}" type="presOf" srcId="{CC324D65-08A0-6B46-B885-5C094F31CEB1}" destId="{F4516B27-0949-D742-9990-8DB653D8063C}" srcOrd="0" destOrd="0" presId="urn:microsoft.com/office/officeart/2005/8/layout/vList5"/>
    <dgm:cxn modelId="{EDCB4C7B-7E39-C74A-9B89-C38F806196C3}" type="presOf" srcId="{1342AD4D-D91F-E449-AD40-010B3CD6D734}" destId="{5BC0E486-AEBC-5449-913E-520BD6A603CD}" srcOrd="0" destOrd="0" presId="urn:microsoft.com/office/officeart/2005/8/layout/vList5"/>
    <dgm:cxn modelId="{2A610E7F-CE8E-2D4A-8C8F-EF8865F93915}" type="presOf" srcId="{295581F6-41FF-C546-A381-D0006565FD31}" destId="{12DBF1D3-5E23-7A4E-9734-5927C617FB3D}" srcOrd="0" destOrd="1" presId="urn:microsoft.com/office/officeart/2005/8/layout/vList5"/>
    <dgm:cxn modelId="{385D328D-11AC-794C-9F8A-53D07432A1A2}" type="presOf" srcId="{FD771860-BC14-EE4D-B873-2A267225987E}" destId="{0A341EBB-F447-8E4E-A310-D17066293D37}" srcOrd="0" destOrd="0" presId="urn:microsoft.com/office/officeart/2005/8/layout/vList5"/>
    <dgm:cxn modelId="{C575E9A5-30E3-E547-9DF8-F4F7217F09E2}" type="presOf" srcId="{B7240423-AFD2-AE42-91F6-9C3E41EA7063}" destId="{4892205D-BAF0-D944-8B4C-4DF4C2E21A16}" srcOrd="0" destOrd="0" presId="urn:microsoft.com/office/officeart/2005/8/layout/vList5"/>
    <dgm:cxn modelId="{B3020DAC-7508-9B4F-80A3-0DF8F594DF9B}" srcId="{1342AD4D-D91F-E449-AD40-010B3CD6D734}" destId="{136D136B-4F95-C141-A4F5-D4BC5034B11B}" srcOrd="1" destOrd="0" parTransId="{93C87CA0-5B25-6A48-A6D1-842156AE97C1}" sibTransId="{F5019975-1E0B-CB49-AFDF-C02F43E42ED1}"/>
    <dgm:cxn modelId="{18D323AE-6876-7549-B4E8-5E97056C73F3}" type="presOf" srcId="{195E0F3D-7650-D848-A6C6-C86CC436C011}" destId="{12DBF1D3-5E23-7A4E-9734-5927C617FB3D}" srcOrd="0" destOrd="2" presId="urn:microsoft.com/office/officeart/2005/8/layout/vList5"/>
    <dgm:cxn modelId="{180BE8B4-B777-CF4F-A6CE-72B60FCB383C}" srcId="{A3E34FB0-ED48-7241-AC3B-BE1B2F2FED52}" destId="{B7240423-AFD2-AE42-91F6-9C3E41EA7063}" srcOrd="0" destOrd="0" parTransId="{02F576E7-CBFF-D041-A898-FF017F58D8D2}" sibTransId="{097E6B70-40EF-DE41-B300-0DB6B7712605}"/>
    <dgm:cxn modelId="{A6C9EAB9-C362-CD45-AF9E-715B9FC5F7DD}" srcId="{A3E34FB0-ED48-7241-AC3B-BE1B2F2FED52}" destId="{1342AD4D-D91F-E449-AD40-010B3CD6D734}" srcOrd="2" destOrd="0" parTransId="{0FACEEC0-C484-2A41-A9EB-2DC40A631652}" sibTransId="{916DDC8D-68BC-C044-BFFB-F259FA00220A}"/>
    <dgm:cxn modelId="{B33E5BC1-BA7D-7B4F-8BCE-894DA897C4B8}" srcId="{CC324D65-08A0-6B46-B885-5C094F31CEB1}" destId="{DF2F1486-0479-0F4B-A8D4-3F001A1965CE}" srcOrd="0" destOrd="0" parTransId="{3FAE795E-FD86-5B4D-BFF9-68654B0E7E29}" sibTransId="{C50AB96B-98CA-C948-8321-FCB49695FBE4}"/>
    <dgm:cxn modelId="{A8DF86C4-E19F-814A-BD76-99A73A00C98B}" type="presOf" srcId="{5D22C41E-F7E1-C74D-B5F4-2E97578C311C}" destId="{28FC7B12-A9E3-254B-BD43-8CCDEC9B27FA}" srcOrd="0" destOrd="0" presId="urn:microsoft.com/office/officeart/2005/8/layout/vList5"/>
    <dgm:cxn modelId="{BB00B0DF-5572-7244-9DAC-40BA13E63DAA}" srcId="{CC324D65-08A0-6B46-B885-5C094F31CEB1}" destId="{195E0F3D-7650-D848-A6C6-C86CC436C011}" srcOrd="2" destOrd="0" parTransId="{0427D017-9953-9A46-91D3-B3096D22CB03}" sibTransId="{A4FC75F0-EEBB-6A4A-B114-F089D6B65703}"/>
    <dgm:cxn modelId="{D6589297-D210-8145-8567-3FB34067952F}" type="presParOf" srcId="{7FAD45C5-E252-094A-A7C1-3F635E276849}" destId="{2C374083-A980-0141-909F-587D0BFCA624}" srcOrd="0" destOrd="0" presId="urn:microsoft.com/office/officeart/2005/8/layout/vList5"/>
    <dgm:cxn modelId="{9F0508B6-4CAC-BB4A-AF6F-EA24B96069BF}" type="presParOf" srcId="{2C374083-A980-0141-909F-587D0BFCA624}" destId="{4892205D-BAF0-D944-8B4C-4DF4C2E21A16}" srcOrd="0" destOrd="0" presId="urn:microsoft.com/office/officeart/2005/8/layout/vList5"/>
    <dgm:cxn modelId="{7AF12F33-E62C-6A48-AF3C-D5979A240FBD}" type="presParOf" srcId="{2C374083-A980-0141-909F-587D0BFCA624}" destId="{A6210CE2-4206-9947-A210-385BC9FC2045}" srcOrd="1" destOrd="0" presId="urn:microsoft.com/office/officeart/2005/8/layout/vList5"/>
    <dgm:cxn modelId="{540FBC98-89CD-3D40-BBF6-80217CF90136}" type="presParOf" srcId="{7FAD45C5-E252-094A-A7C1-3F635E276849}" destId="{B0A29B65-56A6-9D45-A3BE-5929427FC3E0}" srcOrd="1" destOrd="0" presId="urn:microsoft.com/office/officeart/2005/8/layout/vList5"/>
    <dgm:cxn modelId="{210B34C1-F7CC-384D-B22C-6B25A9DA74DA}" type="presParOf" srcId="{7FAD45C5-E252-094A-A7C1-3F635E276849}" destId="{DE33E0A0-AAB6-BD4B-9AC8-3CE71364B374}" srcOrd="2" destOrd="0" presId="urn:microsoft.com/office/officeart/2005/8/layout/vList5"/>
    <dgm:cxn modelId="{19F0E738-FC97-6F49-A2FE-437E031D044D}" type="presParOf" srcId="{DE33E0A0-AAB6-BD4B-9AC8-3CE71364B374}" destId="{28FC7B12-A9E3-254B-BD43-8CCDEC9B27FA}" srcOrd="0" destOrd="0" presId="urn:microsoft.com/office/officeart/2005/8/layout/vList5"/>
    <dgm:cxn modelId="{04E247F6-4709-7B45-AD59-1435F78C3FF8}" type="presParOf" srcId="{DE33E0A0-AAB6-BD4B-9AC8-3CE71364B374}" destId="{0A341EBB-F447-8E4E-A310-D17066293D37}" srcOrd="1" destOrd="0" presId="urn:microsoft.com/office/officeart/2005/8/layout/vList5"/>
    <dgm:cxn modelId="{D339F47D-BF35-D44E-BAF8-2CA09DD08C0B}" type="presParOf" srcId="{7FAD45C5-E252-094A-A7C1-3F635E276849}" destId="{1D30B162-3EBA-6B4D-B398-B71F6DFEBEA8}" srcOrd="3" destOrd="0" presId="urn:microsoft.com/office/officeart/2005/8/layout/vList5"/>
    <dgm:cxn modelId="{35AD2BFB-476B-654D-AE93-1C176ECB555C}" type="presParOf" srcId="{7FAD45C5-E252-094A-A7C1-3F635E276849}" destId="{8DC18778-E0AA-2943-BBBD-4E1E527D75A8}" srcOrd="4" destOrd="0" presId="urn:microsoft.com/office/officeart/2005/8/layout/vList5"/>
    <dgm:cxn modelId="{C1E72AE8-3B55-0343-B627-A8D0907241F9}" type="presParOf" srcId="{8DC18778-E0AA-2943-BBBD-4E1E527D75A8}" destId="{5BC0E486-AEBC-5449-913E-520BD6A603CD}" srcOrd="0" destOrd="0" presId="urn:microsoft.com/office/officeart/2005/8/layout/vList5"/>
    <dgm:cxn modelId="{0558A236-B031-0440-82A9-CF18E3868038}" type="presParOf" srcId="{8DC18778-E0AA-2943-BBBD-4E1E527D75A8}" destId="{79E65C93-566F-DC4B-9469-893DBC8FCCBE}" srcOrd="1" destOrd="0" presId="urn:microsoft.com/office/officeart/2005/8/layout/vList5"/>
    <dgm:cxn modelId="{BB8FC4C7-138E-0E4E-B615-AAB59B363ABC}" type="presParOf" srcId="{7FAD45C5-E252-094A-A7C1-3F635E276849}" destId="{12EC59B6-2318-694F-AE95-7162DF4A0E2E}" srcOrd="5" destOrd="0" presId="urn:microsoft.com/office/officeart/2005/8/layout/vList5"/>
    <dgm:cxn modelId="{4245A8DE-DC09-2846-9A4B-A4D79821F70A}" type="presParOf" srcId="{7FAD45C5-E252-094A-A7C1-3F635E276849}" destId="{99056D85-74BA-5946-AE96-278630AAC952}" srcOrd="6" destOrd="0" presId="urn:microsoft.com/office/officeart/2005/8/layout/vList5"/>
    <dgm:cxn modelId="{1F0294E7-B3B7-474F-BCB8-C741EC016F5D}" type="presParOf" srcId="{99056D85-74BA-5946-AE96-278630AAC952}" destId="{F4516B27-0949-D742-9990-8DB653D8063C}" srcOrd="0" destOrd="0" presId="urn:microsoft.com/office/officeart/2005/8/layout/vList5"/>
    <dgm:cxn modelId="{C27FB19D-B1B6-9E4E-AE10-986BB17F03CC}" type="presParOf" srcId="{99056D85-74BA-5946-AE96-278630AAC952}" destId="{12DBF1D3-5E23-7A4E-9734-5927C617FB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E34FB0-ED48-7241-AC3B-BE1B2F2FED52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40423-AFD2-AE42-91F6-9C3E41EA7063}">
      <dgm:prSet phldrT="[Text]" custT="1"/>
      <dgm:spPr/>
      <dgm:t>
        <a:bodyPr/>
        <a:lstStyle/>
        <a:p>
          <a:pPr>
            <a:buNone/>
          </a:pPr>
          <a:r>
            <a:rPr lang="en-VN" sz="2000" dirty="0">
              <a:latin typeface="Arial" panose="020B0604020202020204" pitchFamily="34" charset="0"/>
              <a:cs typeface="Arial" panose="020B0604020202020204" pitchFamily="34" charset="0"/>
            </a:rPr>
            <a:t>Đối tượng quản 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576E7-CBFF-D041-A898-FF017F58D8D2}" type="parTrans" cxnId="{180BE8B4-B777-CF4F-A6CE-72B60FCB38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7E6B70-40EF-DE41-B300-0DB6B7712605}" type="sibTrans" cxnId="{180BE8B4-B777-CF4F-A6CE-72B60FCB38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9301B-62FD-ED46-A721-EFCD2ADE1B7E}">
      <dgm:prSet phldrT="[Text]" custT="1"/>
      <dgm:spPr/>
      <dgm:t>
        <a:bodyPr/>
        <a:lstStyle/>
        <a:p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nặng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/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HĐ.</a:t>
          </a:r>
        </a:p>
      </dgm:t>
    </dgm:pt>
    <dgm:pt modelId="{CA66DB05-AECF-F64D-9913-0D1EBEDBB3D9}" type="sibTrans" cxnId="{2E2C6502-E39E-1E40-87EA-E51F85796E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BD69C-29A0-6A49-93BE-E76E157E3D98}" type="parTrans" cxnId="{2E2C6502-E39E-1E40-87EA-E51F85796E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22C41E-F7E1-C74D-B5F4-2E97578C311C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5DED8F-EB4C-3347-955D-A0F867F0CD97}" type="sibTrans" cxnId="{9852F801-7542-5044-A2A2-466F5EA4D52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AB0600-BD83-994C-8CE1-1A1FB553A9C4}" type="parTrans" cxnId="{9852F801-7542-5044-A2A2-466F5EA4D52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71860-BC14-EE4D-B873-2A267225987E}">
      <dgm:prSet phldrT="[Text]" custT="1"/>
      <dgm:spPr/>
      <dgm:t>
        <a:bodyPr/>
        <a:lstStyle/>
        <a:p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tỉnh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ương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đương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F63E5-47D4-6443-A262-BB5B8B94B140}" type="sibTrans" cxnId="{C98CAE73-20D0-7649-8790-F8161CF7F9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24FFF-D36D-BC43-A08A-8693B2D91DF9}" type="parTrans" cxnId="{C98CAE73-20D0-7649-8790-F8161CF7F9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AD4D-D91F-E449-AD40-010B3CD6D734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DDC8D-68BC-C044-BFFB-F259FA00220A}" type="sibTrans" cxnId="{A6C9EAB9-C362-CD45-AF9E-715B9FC5F7D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CEEC0-C484-2A41-A9EB-2DC40A631652}" type="parTrans" cxnId="{A6C9EAB9-C362-CD45-AF9E-715B9FC5F7D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4BDE05-F5BC-324E-8601-FE6141C9039E}">
      <dgm:prSet phldrT="[Text]" custT="1"/>
      <dgm:spPr/>
      <dgm:t>
        <a:bodyPr/>
        <a:lstStyle/>
        <a:p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F8D94C-1BFC-9F4D-8A1C-9ECC5F5D0388}" type="sibTrans" cxnId="{F9E39737-C0C2-1647-B873-E5F6D25A3A3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90D8C7-FF1F-2F40-8860-5CA6521C2E45}" type="parTrans" cxnId="{F9E39737-C0C2-1647-B873-E5F6D25A3A3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2F1486-0479-0F4B-A8D4-3F001A1965CE}">
      <dgm:prSet custT="1"/>
      <dgm:spPr/>
      <dgm:t>
        <a:bodyPr/>
        <a:lstStyle/>
        <a:p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chẩn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đoán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VMĐTĐ,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VMĐTĐ,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vùng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võng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mạc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thiếu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máu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hoàng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MKHQ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OCT)</a:t>
          </a:r>
        </a:p>
      </dgm:t>
    </dgm:pt>
    <dgm:pt modelId="{3FAE795E-FD86-5B4D-BFF9-68654B0E7E29}" type="parTrans" cxnId="{B33E5BC1-BA7D-7B4F-8BCE-894DA897C4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AB96B-98CA-C948-8321-FCB49695FBE4}" type="sibTrans" cxnId="{B33E5BC1-BA7D-7B4F-8BCE-894DA897C4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24D65-08A0-6B46-B885-5C094F31CEB1}">
      <dgm:prSet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B521C4-AFF2-1B4B-84BD-CA4320BB26FB}" type="parTrans" cxnId="{B98EEA1D-0391-FF46-B576-4A5855F841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19E24-08FD-E44A-98BC-278BF13F9990}" type="sibTrans" cxnId="{B98EEA1D-0391-FF46-B576-4A5855F841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5581F6-41FF-C546-A381-D0006565FD31}">
      <dgm:prSet custT="1"/>
      <dgm:spPr/>
      <dgm:t>
        <a:bodyPr/>
        <a:lstStyle/>
        <a:p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thích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Tiêm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, laser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quang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phẫu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,…</a:t>
          </a:r>
        </a:p>
      </dgm:t>
    </dgm:pt>
    <dgm:pt modelId="{B788E3AD-E78F-424E-8A50-61F8D95BC5AD}" type="parTrans" cxnId="{09F1964E-090D-8F4F-A29A-7E10CD7D25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30A3B-926C-4C45-BBC2-225D6993501B}" type="sibTrans" cxnId="{09F1964E-090D-8F4F-A29A-7E10CD7D25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E0F3D-7650-D848-A6C6-C86CC436C011}">
      <dgm:prSet custT="1"/>
      <dgm:spPr/>
      <dgm:t>
        <a:bodyPr/>
        <a:lstStyle/>
        <a:p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tái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endParaRPr lang="en-US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27D017-9953-9A46-91D3-B3096D22CB03}" type="parTrans" cxnId="{BB00B0DF-5572-7244-9DAC-40BA13E63D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C75F0-EEBB-6A4A-B114-F089D6B65703}" type="sibTrans" cxnId="{BB00B0DF-5572-7244-9DAC-40BA13E63D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D136B-4F95-C141-A4F5-D4BC5034B11B}">
      <dgm:prSet phldrT="[Text]" custT="1"/>
      <dgm:spPr/>
      <dgm:t>
        <a:bodyPr/>
        <a:lstStyle/>
        <a:p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chẩn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đoán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C87CA0-5B25-6A48-A6D1-842156AE97C1}" type="parTrans" cxnId="{B3020DAC-7508-9B4F-80A3-0DF8F594DF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019975-1E0B-CB49-AFDF-C02F43E42ED1}" type="sibTrans" cxnId="{B3020DAC-7508-9B4F-80A3-0DF8F594DF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4A8615-4AE3-0341-8C9E-73190AB5705F}">
      <dgm:prSet custT="1"/>
      <dgm:spPr/>
      <dgm:t>
        <a:bodyPr/>
        <a:lstStyle/>
        <a:p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Ngoài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ra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cần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phối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dirty="0" err="1">
              <a:latin typeface="Arial" panose="020B0604020202020204" pitchFamily="34" charset="0"/>
              <a:cs typeface="Arial" panose="020B0604020202020204" pitchFamily="34" charset="0"/>
            </a:rPr>
            <a:t>ứng</a:t>
          </a:r>
          <a:r>
            <a:rPr lang="en-US" sz="17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E134828-8EEA-8342-BC21-CFBEDD3C26A9}" type="parTrans" cxnId="{07CA705A-7C9C-A445-89D7-2B6CC9C3FC0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CDE5BE-42F0-4C47-AD77-AC529CBB970F}" type="sibTrans" cxnId="{07CA705A-7C9C-A445-89D7-2B6CC9C3FC0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D45C5-E252-094A-A7C1-3F635E276849}" type="pres">
      <dgm:prSet presAssocID="{A3E34FB0-ED48-7241-AC3B-BE1B2F2FED52}" presName="Name0" presStyleCnt="0">
        <dgm:presLayoutVars>
          <dgm:dir/>
          <dgm:animLvl val="lvl"/>
          <dgm:resizeHandles val="exact"/>
        </dgm:presLayoutVars>
      </dgm:prSet>
      <dgm:spPr/>
    </dgm:pt>
    <dgm:pt modelId="{2C374083-A980-0141-909F-587D0BFCA624}" type="pres">
      <dgm:prSet presAssocID="{B7240423-AFD2-AE42-91F6-9C3E41EA7063}" presName="linNode" presStyleCnt="0"/>
      <dgm:spPr/>
    </dgm:pt>
    <dgm:pt modelId="{4892205D-BAF0-D944-8B4C-4DF4C2E21A16}" type="pres">
      <dgm:prSet presAssocID="{B7240423-AFD2-AE42-91F6-9C3E41EA7063}" presName="parentText" presStyleLbl="node1" presStyleIdx="0" presStyleCnt="4" custScaleX="53824" custScaleY="63740">
        <dgm:presLayoutVars>
          <dgm:chMax val="1"/>
          <dgm:bulletEnabled val="1"/>
        </dgm:presLayoutVars>
      </dgm:prSet>
      <dgm:spPr/>
    </dgm:pt>
    <dgm:pt modelId="{A6210CE2-4206-9947-A210-385BC9FC2045}" type="pres">
      <dgm:prSet presAssocID="{B7240423-AFD2-AE42-91F6-9C3E41EA7063}" presName="descendantText" presStyleLbl="alignAccFollowNode1" presStyleIdx="0" presStyleCnt="4" custScaleX="110764" custScaleY="63297">
        <dgm:presLayoutVars>
          <dgm:bulletEnabled val="1"/>
        </dgm:presLayoutVars>
      </dgm:prSet>
      <dgm:spPr/>
    </dgm:pt>
    <dgm:pt modelId="{B0A29B65-56A6-9D45-A3BE-5929427FC3E0}" type="pres">
      <dgm:prSet presAssocID="{097E6B70-40EF-DE41-B300-0DB6B7712605}" presName="sp" presStyleCnt="0"/>
      <dgm:spPr/>
    </dgm:pt>
    <dgm:pt modelId="{DE33E0A0-AAB6-BD4B-9AC8-3CE71364B374}" type="pres">
      <dgm:prSet presAssocID="{5D22C41E-F7E1-C74D-B5F4-2E97578C311C}" presName="linNode" presStyleCnt="0"/>
      <dgm:spPr/>
    </dgm:pt>
    <dgm:pt modelId="{28FC7B12-A9E3-254B-BD43-8CCDEC9B27FA}" type="pres">
      <dgm:prSet presAssocID="{5D22C41E-F7E1-C74D-B5F4-2E97578C311C}" presName="parentText" presStyleLbl="node1" presStyleIdx="1" presStyleCnt="4" custScaleX="53500" custScaleY="56132">
        <dgm:presLayoutVars>
          <dgm:chMax val="1"/>
          <dgm:bulletEnabled val="1"/>
        </dgm:presLayoutVars>
      </dgm:prSet>
      <dgm:spPr/>
    </dgm:pt>
    <dgm:pt modelId="{0A341EBB-F447-8E4E-A310-D17066293D37}" type="pres">
      <dgm:prSet presAssocID="{5D22C41E-F7E1-C74D-B5F4-2E97578C311C}" presName="descendantText" presStyleLbl="alignAccFollowNode1" presStyleIdx="1" presStyleCnt="4" custScaleX="110783" custScaleY="70051">
        <dgm:presLayoutVars>
          <dgm:bulletEnabled val="1"/>
        </dgm:presLayoutVars>
      </dgm:prSet>
      <dgm:spPr/>
    </dgm:pt>
    <dgm:pt modelId="{1D30B162-3EBA-6B4D-B398-B71F6DFEBEA8}" type="pres">
      <dgm:prSet presAssocID="{F45DED8F-EB4C-3347-955D-A0F867F0CD97}" presName="sp" presStyleCnt="0"/>
      <dgm:spPr/>
    </dgm:pt>
    <dgm:pt modelId="{8DC18778-E0AA-2943-BBBD-4E1E527D75A8}" type="pres">
      <dgm:prSet presAssocID="{1342AD4D-D91F-E449-AD40-010B3CD6D734}" presName="linNode" presStyleCnt="0"/>
      <dgm:spPr/>
    </dgm:pt>
    <dgm:pt modelId="{5BC0E486-AEBC-5449-913E-520BD6A603CD}" type="pres">
      <dgm:prSet presAssocID="{1342AD4D-D91F-E449-AD40-010B3CD6D734}" presName="parentText" presStyleLbl="node1" presStyleIdx="2" presStyleCnt="4" custScaleX="53824" custScaleY="51295">
        <dgm:presLayoutVars>
          <dgm:chMax val="1"/>
          <dgm:bulletEnabled val="1"/>
        </dgm:presLayoutVars>
      </dgm:prSet>
      <dgm:spPr/>
    </dgm:pt>
    <dgm:pt modelId="{79E65C93-566F-DC4B-9469-893DBC8FCCBE}" type="pres">
      <dgm:prSet presAssocID="{1342AD4D-D91F-E449-AD40-010B3CD6D734}" presName="descendantText" presStyleLbl="alignAccFollowNode1" presStyleIdx="2" presStyleCnt="4" custScaleX="110992" custScaleY="57898" custLinFactNeighborX="0">
        <dgm:presLayoutVars>
          <dgm:bulletEnabled val="1"/>
        </dgm:presLayoutVars>
      </dgm:prSet>
      <dgm:spPr/>
    </dgm:pt>
    <dgm:pt modelId="{12EC59B6-2318-694F-AE95-7162DF4A0E2E}" type="pres">
      <dgm:prSet presAssocID="{916DDC8D-68BC-C044-BFFB-F259FA00220A}" presName="sp" presStyleCnt="0"/>
      <dgm:spPr/>
    </dgm:pt>
    <dgm:pt modelId="{99056D85-74BA-5946-AE96-278630AAC952}" type="pres">
      <dgm:prSet presAssocID="{CC324D65-08A0-6B46-B885-5C094F31CEB1}" presName="linNode" presStyleCnt="0"/>
      <dgm:spPr/>
    </dgm:pt>
    <dgm:pt modelId="{F4516B27-0949-D742-9990-8DB653D8063C}" type="pres">
      <dgm:prSet presAssocID="{CC324D65-08A0-6B46-B885-5C094F31CEB1}" presName="parentText" presStyleLbl="node1" presStyleIdx="3" presStyleCnt="4" custScaleX="53499" custScaleY="113507">
        <dgm:presLayoutVars>
          <dgm:chMax val="1"/>
          <dgm:bulletEnabled val="1"/>
        </dgm:presLayoutVars>
      </dgm:prSet>
      <dgm:spPr/>
    </dgm:pt>
    <dgm:pt modelId="{12DBF1D3-5E23-7A4E-9734-5927C617FB3D}" type="pres">
      <dgm:prSet presAssocID="{CC324D65-08A0-6B46-B885-5C094F31CEB1}" presName="descendantText" presStyleLbl="alignAccFollowNode1" presStyleIdx="3" presStyleCnt="4" custScaleX="110784" custScaleY="149838">
        <dgm:presLayoutVars>
          <dgm:bulletEnabled val="1"/>
        </dgm:presLayoutVars>
      </dgm:prSet>
      <dgm:spPr/>
    </dgm:pt>
  </dgm:ptLst>
  <dgm:cxnLst>
    <dgm:cxn modelId="{9852F801-7542-5044-A2A2-466F5EA4D521}" srcId="{A3E34FB0-ED48-7241-AC3B-BE1B2F2FED52}" destId="{5D22C41E-F7E1-C74D-B5F4-2E97578C311C}" srcOrd="1" destOrd="0" parTransId="{5AAB0600-BD83-994C-8CE1-1A1FB553A9C4}" sibTransId="{F45DED8F-EB4C-3347-955D-A0F867F0CD97}"/>
    <dgm:cxn modelId="{2E2C6502-E39E-1E40-87EA-E51F85796ED8}" srcId="{B7240423-AFD2-AE42-91F6-9C3E41EA7063}" destId="{FA89301B-62FD-ED46-A721-EFCD2ADE1B7E}" srcOrd="0" destOrd="0" parTransId="{A9ABD69C-29A0-6A49-93BE-E76E157E3D98}" sibTransId="{CA66DB05-AECF-F64D-9913-0D1EBEDBB3D9}"/>
    <dgm:cxn modelId="{DBCF8E03-E61C-B949-B342-D895DD01FEE0}" type="presOf" srcId="{FA89301B-62FD-ED46-A721-EFCD2ADE1B7E}" destId="{A6210CE2-4206-9947-A210-385BC9FC2045}" srcOrd="0" destOrd="0" presId="urn:microsoft.com/office/officeart/2005/8/layout/vList5"/>
    <dgm:cxn modelId="{D02C1419-2C06-4847-AC7F-58DC3EC27368}" type="presOf" srcId="{A3E34FB0-ED48-7241-AC3B-BE1B2F2FED52}" destId="{7FAD45C5-E252-094A-A7C1-3F635E276849}" srcOrd="0" destOrd="0" presId="urn:microsoft.com/office/officeart/2005/8/layout/vList5"/>
    <dgm:cxn modelId="{B98EEA1D-0391-FF46-B576-4A5855F84124}" srcId="{A3E34FB0-ED48-7241-AC3B-BE1B2F2FED52}" destId="{CC324D65-08A0-6B46-B885-5C094F31CEB1}" srcOrd="3" destOrd="0" parTransId="{1FB521C4-AFF2-1B4B-84BD-CA4320BB26FB}" sibTransId="{BA919E24-08FD-E44A-98BC-278BF13F9990}"/>
    <dgm:cxn modelId="{CE67E734-59D7-0E45-9BAD-A214A0169DF8}" type="presOf" srcId="{F74BDE05-F5BC-324E-8601-FE6141C9039E}" destId="{79E65C93-566F-DC4B-9469-893DBC8FCCBE}" srcOrd="0" destOrd="0" presId="urn:microsoft.com/office/officeart/2005/8/layout/vList5"/>
    <dgm:cxn modelId="{F9E39737-C0C2-1647-B873-E5F6D25A3A35}" srcId="{1342AD4D-D91F-E449-AD40-010B3CD6D734}" destId="{F74BDE05-F5BC-324E-8601-FE6141C9039E}" srcOrd="0" destOrd="0" parTransId="{0A90D8C7-FF1F-2F40-8860-5CA6521C2E45}" sibTransId="{B8F8D94C-1BFC-9F4D-8A1C-9ECC5F5D0388}"/>
    <dgm:cxn modelId="{3F32783E-4E80-3846-AA82-31E4795ABD32}" type="presOf" srcId="{136D136B-4F95-C141-A4F5-D4BC5034B11B}" destId="{79E65C93-566F-DC4B-9469-893DBC8FCCBE}" srcOrd="0" destOrd="1" presId="urn:microsoft.com/office/officeart/2005/8/layout/vList5"/>
    <dgm:cxn modelId="{1922B044-E73A-0F4D-ABB0-FC791FD2D1A5}" type="presOf" srcId="{E94A8615-4AE3-0341-8C9E-73190AB5705F}" destId="{12DBF1D3-5E23-7A4E-9734-5927C617FB3D}" srcOrd="0" destOrd="3" presId="urn:microsoft.com/office/officeart/2005/8/layout/vList5"/>
    <dgm:cxn modelId="{09F1964E-090D-8F4F-A29A-7E10CD7D254B}" srcId="{CC324D65-08A0-6B46-B885-5C094F31CEB1}" destId="{295581F6-41FF-C546-A381-D0006565FD31}" srcOrd="1" destOrd="0" parTransId="{B788E3AD-E78F-424E-8A50-61F8D95BC5AD}" sibTransId="{0AF30A3B-926C-4C45-BBC2-225D6993501B}"/>
    <dgm:cxn modelId="{C98CAE73-20D0-7649-8790-F8161CF7F965}" srcId="{5D22C41E-F7E1-C74D-B5F4-2E97578C311C}" destId="{FD771860-BC14-EE4D-B873-2A267225987E}" srcOrd="0" destOrd="0" parTransId="{8A824FFF-D36D-BC43-A08A-8693B2D91DF9}" sibTransId="{485F63E5-47D4-6443-A262-BB5B8B94B140}"/>
    <dgm:cxn modelId="{54CC1A74-2CA0-724A-AA3A-11E0D5579D79}" type="presOf" srcId="{DF2F1486-0479-0F4B-A8D4-3F001A1965CE}" destId="{12DBF1D3-5E23-7A4E-9734-5927C617FB3D}" srcOrd="0" destOrd="0" presId="urn:microsoft.com/office/officeart/2005/8/layout/vList5"/>
    <dgm:cxn modelId="{2F064658-9014-BC4D-9399-2F016EEC6554}" type="presOf" srcId="{CC324D65-08A0-6B46-B885-5C094F31CEB1}" destId="{F4516B27-0949-D742-9990-8DB653D8063C}" srcOrd="0" destOrd="0" presId="urn:microsoft.com/office/officeart/2005/8/layout/vList5"/>
    <dgm:cxn modelId="{07CA705A-7C9C-A445-89D7-2B6CC9C3FC09}" srcId="{CC324D65-08A0-6B46-B885-5C094F31CEB1}" destId="{E94A8615-4AE3-0341-8C9E-73190AB5705F}" srcOrd="3" destOrd="0" parTransId="{5E134828-8EEA-8342-BC21-CFBEDD3C26A9}" sibTransId="{F1CDE5BE-42F0-4C47-AD77-AC529CBB970F}"/>
    <dgm:cxn modelId="{EDCB4C7B-7E39-C74A-9B89-C38F806196C3}" type="presOf" srcId="{1342AD4D-D91F-E449-AD40-010B3CD6D734}" destId="{5BC0E486-AEBC-5449-913E-520BD6A603CD}" srcOrd="0" destOrd="0" presId="urn:microsoft.com/office/officeart/2005/8/layout/vList5"/>
    <dgm:cxn modelId="{2A610E7F-CE8E-2D4A-8C8F-EF8865F93915}" type="presOf" srcId="{295581F6-41FF-C546-A381-D0006565FD31}" destId="{12DBF1D3-5E23-7A4E-9734-5927C617FB3D}" srcOrd="0" destOrd="1" presId="urn:microsoft.com/office/officeart/2005/8/layout/vList5"/>
    <dgm:cxn modelId="{385D328D-11AC-794C-9F8A-53D07432A1A2}" type="presOf" srcId="{FD771860-BC14-EE4D-B873-2A267225987E}" destId="{0A341EBB-F447-8E4E-A310-D17066293D37}" srcOrd="0" destOrd="0" presId="urn:microsoft.com/office/officeart/2005/8/layout/vList5"/>
    <dgm:cxn modelId="{C575E9A5-30E3-E547-9DF8-F4F7217F09E2}" type="presOf" srcId="{B7240423-AFD2-AE42-91F6-9C3E41EA7063}" destId="{4892205D-BAF0-D944-8B4C-4DF4C2E21A16}" srcOrd="0" destOrd="0" presId="urn:microsoft.com/office/officeart/2005/8/layout/vList5"/>
    <dgm:cxn modelId="{B3020DAC-7508-9B4F-80A3-0DF8F594DF9B}" srcId="{1342AD4D-D91F-E449-AD40-010B3CD6D734}" destId="{136D136B-4F95-C141-A4F5-D4BC5034B11B}" srcOrd="1" destOrd="0" parTransId="{93C87CA0-5B25-6A48-A6D1-842156AE97C1}" sibTransId="{F5019975-1E0B-CB49-AFDF-C02F43E42ED1}"/>
    <dgm:cxn modelId="{18D323AE-6876-7549-B4E8-5E97056C73F3}" type="presOf" srcId="{195E0F3D-7650-D848-A6C6-C86CC436C011}" destId="{12DBF1D3-5E23-7A4E-9734-5927C617FB3D}" srcOrd="0" destOrd="2" presId="urn:microsoft.com/office/officeart/2005/8/layout/vList5"/>
    <dgm:cxn modelId="{180BE8B4-B777-CF4F-A6CE-72B60FCB383C}" srcId="{A3E34FB0-ED48-7241-AC3B-BE1B2F2FED52}" destId="{B7240423-AFD2-AE42-91F6-9C3E41EA7063}" srcOrd="0" destOrd="0" parTransId="{02F576E7-CBFF-D041-A898-FF017F58D8D2}" sibTransId="{097E6B70-40EF-DE41-B300-0DB6B7712605}"/>
    <dgm:cxn modelId="{A6C9EAB9-C362-CD45-AF9E-715B9FC5F7DD}" srcId="{A3E34FB0-ED48-7241-AC3B-BE1B2F2FED52}" destId="{1342AD4D-D91F-E449-AD40-010B3CD6D734}" srcOrd="2" destOrd="0" parTransId="{0FACEEC0-C484-2A41-A9EB-2DC40A631652}" sibTransId="{916DDC8D-68BC-C044-BFFB-F259FA00220A}"/>
    <dgm:cxn modelId="{B33E5BC1-BA7D-7B4F-8BCE-894DA897C4B8}" srcId="{CC324D65-08A0-6B46-B885-5C094F31CEB1}" destId="{DF2F1486-0479-0F4B-A8D4-3F001A1965CE}" srcOrd="0" destOrd="0" parTransId="{3FAE795E-FD86-5B4D-BFF9-68654B0E7E29}" sibTransId="{C50AB96B-98CA-C948-8321-FCB49695FBE4}"/>
    <dgm:cxn modelId="{A8DF86C4-E19F-814A-BD76-99A73A00C98B}" type="presOf" srcId="{5D22C41E-F7E1-C74D-B5F4-2E97578C311C}" destId="{28FC7B12-A9E3-254B-BD43-8CCDEC9B27FA}" srcOrd="0" destOrd="0" presId="urn:microsoft.com/office/officeart/2005/8/layout/vList5"/>
    <dgm:cxn modelId="{BB00B0DF-5572-7244-9DAC-40BA13E63DAA}" srcId="{CC324D65-08A0-6B46-B885-5C094F31CEB1}" destId="{195E0F3D-7650-D848-A6C6-C86CC436C011}" srcOrd="2" destOrd="0" parTransId="{0427D017-9953-9A46-91D3-B3096D22CB03}" sibTransId="{A4FC75F0-EEBB-6A4A-B114-F089D6B65703}"/>
    <dgm:cxn modelId="{D6589297-D210-8145-8567-3FB34067952F}" type="presParOf" srcId="{7FAD45C5-E252-094A-A7C1-3F635E276849}" destId="{2C374083-A980-0141-909F-587D0BFCA624}" srcOrd="0" destOrd="0" presId="urn:microsoft.com/office/officeart/2005/8/layout/vList5"/>
    <dgm:cxn modelId="{9F0508B6-4CAC-BB4A-AF6F-EA24B96069BF}" type="presParOf" srcId="{2C374083-A980-0141-909F-587D0BFCA624}" destId="{4892205D-BAF0-D944-8B4C-4DF4C2E21A16}" srcOrd="0" destOrd="0" presId="urn:microsoft.com/office/officeart/2005/8/layout/vList5"/>
    <dgm:cxn modelId="{7AF12F33-E62C-6A48-AF3C-D5979A240FBD}" type="presParOf" srcId="{2C374083-A980-0141-909F-587D0BFCA624}" destId="{A6210CE2-4206-9947-A210-385BC9FC2045}" srcOrd="1" destOrd="0" presId="urn:microsoft.com/office/officeart/2005/8/layout/vList5"/>
    <dgm:cxn modelId="{540FBC98-89CD-3D40-BBF6-80217CF90136}" type="presParOf" srcId="{7FAD45C5-E252-094A-A7C1-3F635E276849}" destId="{B0A29B65-56A6-9D45-A3BE-5929427FC3E0}" srcOrd="1" destOrd="0" presId="urn:microsoft.com/office/officeart/2005/8/layout/vList5"/>
    <dgm:cxn modelId="{210B34C1-F7CC-384D-B22C-6B25A9DA74DA}" type="presParOf" srcId="{7FAD45C5-E252-094A-A7C1-3F635E276849}" destId="{DE33E0A0-AAB6-BD4B-9AC8-3CE71364B374}" srcOrd="2" destOrd="0" presId="urn:microsoft.com/office/officeart/2005/8/layout/vList5"/>
    <dgm:cxn modelId="{19F0E738-FC97-6F49-A2FE-437E031D044D}" type="presParOf" srcId="{DE33E0A0-AAB6-BD4B-9AC8-3CE71364B374}" destId="{28FC7B12-A9E3-254B-BD43-8CCDEC9B27FA}" srcOrd="0" destOrd="0" presId="urn:microsoft.com/office/officeart/2005/8/layout/vList5"/>
    <dgm:cxn modelId="{04E247F6-4709-7B45-AD59-1435F78C3FF8}" type="presParOf" srcId="{DE33E0A0-AAB6-BD4B-9AC8-3CE71364B374}" destId="{0A341EBB-F447-8E4E-A310-D17066293D37}" srcOrd="1" destOrd="0" presId="urn:microsoft.com/office/officeart/2005/8/layout/vList5"/>
    <dgm:cxn modelId="{D339F47D-BF35-D44E-BAF8-2CA09DD08C0B}" type="presParOf" srcId="{7FAD45C5-E252-094A-A7C1-3F635E276849}" destId="{1D30B162-3EBA-6B4D-B398-B71F6DFEBEA8}" srcOrd="3" destOrd="0" presId="urn:microsoft.com/office/officeart/2005/8/layout/vList5"/>
    <dgm:cxn modelId="{35AD2BFB-476B-654D-AE93-1C176ECB555C}" type="presParOf" srcId="{7FAD45C5-E252-094A-A7C1-3F635E276849}" destId="{8DC18778-E0AA-2943-BBBD-4E1E527D75A8}" srcOrd="4" destOrd="0" presId="urn:microsoft.com/office/officeart/2005/8/layout/vList5"/>
    <dgm:cxn modelId="{C1E72AE8-3B55-0343-B627-A8D0907241F9}" type="presParOf" srcId="{8DC18778-E0AA-2943-BBBD-4E1E527D75A8}" destId="{5BC0E486-AEBC-5449-913E-520BD6A603CD}" srcOrd="0" destOrd="0" presId="urn:microsoft.com/office/officeart/2005/8/layout/vList5"/>
    <dgm:cxn modelId="{0558A236-B031-0440-82A9-CF18E3868038}" type="presParOf" srcId="{8DC18778-E0AA-2943-BBBD-4E1E527D75A8}" destId="{79E65C93-566F-DC4B-9469-893DBC8FCCBE}" srcOrd="1" destOrd="0" presId="urn:microsoft.com/office/officeart/2005/8/layout/vList5"/>
    <dgm:cxn modelId="{BB8FC4C7-138E-0E4E-B615-AAB59B363ABC}" type="presParOf" srcId="{7FAD45C5-E252-094A-A7C1-3F635E276849}" destId="{12EC59B6-2318-694F-AE95-7162DF4A0E2E}" srcOrd="5" destOrd="0" presId="urn:microsoft.com/office/officeart/2005/8/layout/vList5"/>
    <dgm:cxn modelId="{4245A8DE-DC09-2846-9A4B-A4D79821F70A}" type="presParOf" srcId="{7FAD45C5-E252-094A-A7C1-3F635E276849}" destId="{99056D85-74BA-5946-AE96-278630AAC952}" srcOrd="6" destOrd="0" presId="urn:microsoft.com/office/officeart/2005/8/layout/vList5"/>
    <dgm:cxn modelId="{1F0294E7-B3B7-474F-BCB8-C741EC016F5D}" type="presParOf" srcId="{99056D85-74BA-5946-AE96-278630AAC952}" destId="{F4516B27-0949-D742-9990-8DB653D8063C}" srcOrd="0" destOrd="0" presId="urn:microsoft.com/office/officeart/2005/8/layout/vList5"/>
    <dgm:cxn modelId="{C27FB19D-B1B6-9E4E-AE10-986BB17F03CC}" type="presParOf" srcId="{99056D85-74BA-5946-AE96-278630AAC952}" destId="{12DBF1D3-5E23-7A4E-9734-5927C617FB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10CE2-4206-9947-A210-385BC9FC2045}">
      <dsp:nvSpPr>
        <dsp:cNvPr id="0" name=""/>
        <dsp:cNvSpPr/>
      </dsp:nvSpPr>
      <dsp:spPr>
        <a:xfrm rot="5400000">
          <a:off x="6110213" y="-3257956"/>
          <a:ext cx="1079523" cy="78777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chưa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nhẹ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HĐ</a:t>
          </a:r>
        </a:p>
      </dsp:txBody>
      <dsp:txXfrm rot="-5400000">
        <a:off x="2711088" y="193867"/>
        <a:ext cx="7825076" cy="974127"/>
      </dsp:txXfrm>
    </dsp:sp>
    <dsp:sp modelId="{4892205D-BAF0-D944-8B4C-4DF4C2E21A16}">
      <dsp:nvSpPr>
        <dsp:cNvPr id="0" name=""/>
        <dsp:cNvSpPr/>
      </dsp:nvSpPr>
      <dsp:spPr>
        <a:xfrm>
          <a:off x="545554" y="1506"/>
          <a:ext cx="2165533" cy="13588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000" kern="1200" dirty="0">
              <a:latin typeface="Arial" panose="020B0604020202020204" pitchFamily="34" charset="0"/>
              <a:cs typeface="Arial" panose="020B0604020202020204" pitchFamily="34" charset="0"/>
            </a:rPr>
            <a:t>Đối tượng 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000" kern="1200" dirty="0">
              <a:latin typeface="Arial" panose="020B0604020202020204" pitchFamily="34" charset="0"/>
              <a:cs typeface="Arial" panose="020B0604020202020204" pitchFamily="34" charset="0"/>
            </a:rPr>
            <a:t>quản 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887" y="67839"/>
        <a:ext cx="2032867" cy="1226182"/>
      </dsp:txXfrm>
    </dsp:sp>
    <dsp:sp modelId="{0A341EBB-F447-8E4E-A310-D17066293D37}">
      <dsp:nvSpPr>
        <dsp:cNvPr id="0" name=""/>
        <dsp:cNvSpPr/>
      </dsp:nvSpPr>
      <dsp:spPr>
        <a:xfrm rot="5400000">
          <a:off x="6381343" y="-2242742"/>
          <a:ext cx="601270" cy="79122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Trạm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phường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trấn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25853" y="1442100"/>
        <a:ext cx="7882898" cy="542566"/>
      </dsp:txXfrm>
    </dsp:sp>
    <dsp:sp modelId="{28FC7B12-A9E3-254B-BD43-8CCDEC9B27FA}">
      <dsp:nvSpPr>
        <dsp:cNvPr id="0" name=""/>
        <dsp:cNvSpPr/>
      </dsp:nvSpPr>
      <dsp:spPr>
        <a:xfrm>
          <a:off x="526814" y="1412723"/>
          <a:ext cx="2152578" cy="582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259" y="1441168"/>
        <a:ext cx="2095688" cy="525811"/>
      </dsp:txXfrm>
    </dsp:sp>
    <dsp:sp modelId="{79E65C93-566F-DC4B-9469-893DBC8FCCBE}">
      <dsp:nvSpPr>
        <dsp:cNvPr id="0" name=""/>
        <dsp:cNvSpPr/>
      </dsp:nvSpPr>
      <dsp:spPr>
        <a:xfrm rot="5400000">
          <a:off x="6403285" y="-1465194"/>
          <a:ext cx="523278" cy="79076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11088" y="2252547"/>
        <a:ext cx="7882128" cy="472190"/>
      </dsp:txXfrm>
    </dsp:sp>
    <dsp:sp modelId="{5BC0E486-AEBC-5449-913E-520BD6A603CD}">
      <dsp:nvSpPr>
        <dsp:cNvPr id="0" name=""/>
        <dsp:cNvSpPr/>
      </dsp:nvSpPr>
      <dsp:spPr>
        <a:xfrm>
          <a:off x="545554" y="2091369"/>
          <a:ext cx="2165533" cy="6276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194" y="2122009"/>
        <a:ext cx="2104253" cy="566382"/>
      </dsp:txXfrm>
    </dsp:sp>
    <dsp:sp modelId="{12DBF1D3-5E23-7A4E-9734-5927C617FB3D}">
      <dsp:nvSpPr>
        <dsp:cNvPr id="0" name=""/>
        <dsp:cNvSpPr/>
      </dsp:nvSpPr>
      <dsp:spPr>
        <a:xfrm rot="5400000">
          <a:off x="5408884" y="416748"/>
          <a:ext cx="2508586" cy="79345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just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trạm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tế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228600" lvl="1" indent="-228600" algn="just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TL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cần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khi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VMĐTĐ.</a:t>
          </a:r>
        </a:p>
        <a:p>
          <a:pPr marL="228600" lvl="1" indent="-228600" algn="just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2695910" y="3252182"/>
        <a:ext cx="7812076" cy="2263668"/>
      </dsp:txXfrm>
    </dsp:sp>
    <dsp:sp modelId="{F4516B27-0949-D742-9990-8DB653D8063C}">
      <dsp:nvSpPr>
        <dsp:cNvPr id="0" name=""/>
        <dsp:cNvSpPr/>
      </dsp:nvSpPr>
      <dsp:spPr>
        <a:xfrm>
          <a:off x="545554" y="2909066"/>
          <a:ext cx="2150355" cy="2949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0526" y="3014038"/>
        <a:ext cx="1940411" cy="2739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10CE2-4206-9947-A210-385BC9FC2045}">
      <dsp:nvSpPr>
        <dsp:cNvPr id="0" name=""/>
        <dsp:cNvSpPr/>
      </dsp:nvSpPr>
      <dsp:spPr>
        <a:xfrm rot="5400000">
          <a:off x="5763035" y="-3222802"/>
          <a:ext cx="1813347" cy="8363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huyện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chưa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VMĐTĐ/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nhẹ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HĐ.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huyện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vừa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HĐ </a:t>
          </a:r>
        </a:p>
      </dsp:txBody>
      <dsp:txXfrm rot="-5400000">
        <a:off x="2487857" y="140896"/>
        <a:ext cx="8275183" cy="1636307"/>
      </dsp:txXfrm>
    </dsp:sp>
    <dsp:sp modelId="{4892205D-BAF0-D944-8B4C-4DF4C2E21A16}">
      <dsp:nvSpPr>
        <dsp:cNvPr id="0" name=""/>
        <dsp:cNvSpPr/>
      </dsp:nvSpPr>
      <dsp:spPr>
        <a:xfrm>
          <a:off x="324439" y="526"/>
          <a:ext cx="2163418" cy="1917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VN" sz="2000" kern="1200" dirty="0">
              <a:latin typeface="Arial" panose="020B0604020202020204" pitchFamily="34" charset="0"/>
              <a:cs typeface="Arial" panose="020B0604020202020204" pitchFamily="34" charset="0"/>
            </a:rPr>
            <a:t>Đối tượng quản 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021" y="94108"/>
        <a:ext cx="1976254" cy="1729880"/>
      </dsp:txXfrm>
    </dsp:sp>
    <dsp:sp modelId="{0A341EBB-F447-8E4E-A310-D17066293D37}">
      <dsp:nvSpPr>
        <dsp:cNvPr id="0" name=""/>
        <dsp:cNvSpPr/>
      </dsp:nvSpPr>
      <dsp:spPr>
        <a:xfrm rot="5400000">
          <a:off x="6111838" y="-1623052"/>
          <a:ext cx="1047143" cy="83169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tiết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huyện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đương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476937" y="2062966"/>
        <a:ext cx="8265829" cy="944909"/>
      </dsp:txXfrm>
    </dsp:sp>
    <dsp:sp modelId="{28FC7B12-A9E3-254B-BD43-8CCDEC9B27FA}">
      <dsp:nvSpPr>
        <dsp:cNvPr id="0" name=""/>
        <dsp:cNvSpPr/>
      </dsp:nvSpPr>
      <dsp:spPr>
        <a:xfrm>
          <a:off x="324439" y="2010997"/>
          <a:ext cx="2152497" cy="10488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639" y="2062197"/>
        <a:ext cx="2050097" cy="946447"/>
      </dsp:txXfrm>
    </dsp:sp>
    <dsp:sp modelId="{79E65C93-566F-DC4B-9469-893DBC8FCCBE}">
      <dsp:nvSpPr>
        <dsp:cNvPr id="0" name=""/>
        <dsp:cNvSpPr/>
      </dsp:nvSpPr>
      <dsp:spPr>
        <a:xfrm rot="5400000">
          <a:off x="6182626" y="-492887"/>
          <a:ext cx="865476" cy="8250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: soi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Chụp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huỳnh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quang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2489973" y="3242015"/>
        <a:ext cx="8208535" cy="780978"/>
      </dsp:txXfrm>
    </dsp:sp>
    <dsp:sp modelId="{5BC0E486-AEBC-5449-913E-520BD6A603CD}">
      <dsp:nvSpPr>
        <dsp:cNvPr id="0" name=""/>
        <dsp:cNvSpPr/>
      </dsp:nvSpPr>
      <dsp:spPr>
        <a:xfrm>
          <a:off x="324439" y="3153271"/>
          <a:ext cx="2165533" cy="958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1227" y="3200059"/>
        <a:ext cx="2071957" cy="864890"/>
      </dsp:txXfrm>
    </dsp:sp>
    <dsp:sp modelId="{12DBF1D3-5E23-7A4E-9734-5927C617FB3D}">
      <dsp:nvSpPr>
        <dsp:cNvPr id="0" name=""/>
        <dsp:cNvSpPr/>
      </dsp:nvSpPr>
      <dsp:spPr>
        <a:xfrm rot="5400000">
          <a:off x="5783538" y="978742"/>
          <a:ext cx="1708096" cy="83213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TL do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VMĐTĐ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2476896" y="4368766"/>
        <a:ext cx="8237999" cy="1541332"/>
      </dsp:txXfrm>
    </dsp:sp>
    <dsp:sp modelId="{F4516B27-0949-D742-9990-8DB653D8063C}">
      <dsp:nvSpPr>
        <dsp:cNvPr id="0" name=""/>
        <dsp:cNvSpPr/>
      </dsp:nvSpPr>
      <dsp:spPr>
        <a:xfrm>
          <a:off x="324439" y="4205164"/>
          <a:ext cx="2152457" cy="1868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653" y="4296378"/>
        <a:ext cx="1970029" cy="1686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10CE2-4206-9947-A210-385BC9FC2045}">
      <dsp:nvSpPr>
        <dsp:cNvPr id="0" name=""/>
        <dsp:cNvSpPr/>
      </dsp:nvSpPr>
      <dsp:spPr>
        <a:xfrm rot="5400000">
          <a:off x="6138723" y="-3296424"/>
          <a:ext cx="1055647" cy="79271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đang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tỉnh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ương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chưa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VMĐTĐ/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nhẹ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vừa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HĐ.</a:t>
          </a:r>
        </a:p>
      </dsp:txBody>
      <dsp:txXfrm rot="-5400000">
        <a:off x="2702947" y="190884"/>
        <a:ext cx="7875667" cy="952583"/>
      </dsp:txXfrm>
    </dsp:sp>
    <dsp:sp modelId="{4892205D-BAF0-D944-8B4C-4DF4C2E21A16}">
      <dsp:nvSpPr>
        <dsp:cNvPr id="0" name=""/>
        <dsp:cNvSpPr/>
      </dsp:nvSpPr>
      <dsp:spPr>
        <a:xfrm>
          <a:off x="537413" y="2778"/>
          <a:ext cx="2165533" cy="13287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000" kern="1200" dirty="0">
              <a:latin typeface="Arial" panose="020B0604020202020204" pitchFamily="34" charset="0"/>
              <a:cs typeface="Arial" panose="020B0604020202020204" pitchFamily="34" charset="0"/>
            </a:rPr>
            <a:t>Đối tượng quản 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2279" y="67644"/>
        <a:ext cx="2035801" cy="1199062"/>
      </dsp:txXfrm>
    </dsp:sp>
    <dsp:sp modelId="{0A341EBB-F447-8E4E-A310-D17066293D37}">
      <dsp:nvSpPr>
        <dsp:cNvPr id="0" name=""/>
        <dsp:cNvSpPr/>
      </dsp:nvSpPr>
      <dsp:spPr>
        <a:xfrm rot="5400000">
          <a:off x="6061892" y="-1935222"/>
          <a:ext cx="1168288" cy="79122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tiết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tỉnh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ương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đương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89912" y="1493789"/>
        <a:ext cx="7855219" cy="1054226"/>
      </dsp:txXfrm>
    </dsp:sp>
    <dsp:sp modelId="{28FC7B12-A9E3-254B-BD43-8CCDEC9B27FA}">
      <dsp:nvSpPr>
        <dsp:cNvPr id="0" name=""/>
        <dsp:cNvSpPr/>
      </dsp:nvSpPr>
      <dsp:spPr>
        <a:xfrm>
          <a:off x="537413" y="1435808"/>
          <a:ext cx="2152497" cy="11701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537" y="1492932"/>
        <a:ext cx="2038249" cy="1055941"/>
      </dsp:txXfrm>
    </dsp:sp>
    <dsp:sp modelId="{79E65C93-566F-DC4B-9469-893DBC8FCCBE}">
      <dsp:nvSpPr>
        <dsp:cNvPr id="0" name=""/>
        <dsp:cNvSpPr/>
      </dsp:nvSpPr>
      <dsp:spPr>
        <a:xfrm rot="5400000">
          <a:off x="6187964" y="-722910"/>
          <a:ext cx="965604" cy="7935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Thử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: soi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Chụp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ảnh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huỳnh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quang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2702947" y="2809244"/>
        <a:ext cx="7888502" cy="871330"/>
      </dsp:txXfrm>
    </dsp:sp>
    <dsp:sp modelId="{5BC0E486-AEBC-5449-913E-520BD6A603CD}">
      <dsp:nvSpPr>
        <dsp:cNvPr id="0" name=""/>
        <dsp:cNvSpPr/>
      </dsp:nvSpPr>
      <dsp:spPr>
        <a:xfrm>
          <a:off x="537413" y="2710233"/>
          <a:ext cx="2165533" cy="106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9614" y="2762434"/>
        <a:ext cx="2061131" cy="964949"/>
      </dsp:txXfrm>
    </dsp:sp>
    <dsp:sp modelId="{12DBF1D3-5E23-7A4E-9734-5927C617FB3D}">
      <dsp:nvSpPr>
        <dsp:cNvPr id="0" name=""/>
        <dsp:cNvSpPr/>
      </dsp:nvSpPr>
      <dsp:spPr>
        <a:xfrm rot="5400000">
          <a:off x="5697397" y="965794"/>
          <a:ext cx="1905708" cy="792076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đo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chuyển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nghi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ngờ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TL do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VMĐTĐ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Với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dấu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hiệu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giảm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thị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đáy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2689871" y="4066350"/>
        <a:ext cx="7827733" cy="1719650"/>
      </dsp:txXfrm>
    </dsp:sp>
    <dsp:sp modelId="{F4516B27-0949-D742-9990-8DB653D8063C}">
      <dsp:nvSpPr>
        <dsp:cNvPr id="0" name=""/>
        <dsp:cNvSpPr/>
      </dsp:nvSpPr>
      <dsp:spPr>
        <a:xfrm>
          <a:off x="537413" y="3883820"/>
          <a:ext cx="2152457" cy="2084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180" y="3985587"/>
        <a:ext cx="1948923" cy="1881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10CE2-4206-9947-A210-385BC9FC2045}">
      <dsp:nvSpPr>
        <dsp:cNvPr id="0" name=""/>
        <dsp:cNvSpPr/>
      </dsp:nvSpPr>
      <dsp:spPr>
        <a:xfrm rot="5400000">
          <a:off x="6214454" y="-3396349"/>
          <a:ext cx="896317" cy="79225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Người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nặng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tăng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/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VMĐTĐ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HĐ.</a:t>
          </a:r>
        </a:p>
      </dsp:txBody>
      <dsp:txXfrm rot="-5400000">
        <a:off x="2701338" y="160522"/>
        <a:ext cx="7878795" cy="808807"/>
      </dsp:txXfrm>
    </dsp:sp>
    <dsp:sp modelId="{4892205D-BAF0-D944-8B4C-4DF4C2E21A16}">
      <dsp:nvSpPr>
        <dsp:cNvPr id="0" name=""/>
        <dsp:cNvSpPr/>
      </dsp:nvSpPr>
      <dsp:spPr>
        <a:xfrm>
          <a:off x="535804" y="806"/>
          <a:ext cx="2165533" cy="1128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000" kern="1200" dirty="0">
              <a:latin typeface="Arial" panose="020B0604020202020204" pitchFamily="34" charset="0"/>
              <a:cs typeface="Arial" panose="020B0604020202020204" pitchFamily="34" charset="0"/>
            </a:rPr>
            <a:t>Đối tượng quản 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0880" y="55882"/>
        <a:ext cx="2055381" cy="1018085"/>
      </dsp:txXfrm>
    </dsp:sp>
    <dsp:sp modelId="{0A341EBB-F447-8E4E-A310-D17066293D37}">
      <dsp:nvSpPr>
        <dsp:cNvPr id="0" name=""/>
        <dsp:cNvSpPr/>
      </dsp:nvSpPr>
      <dsp:spPr>
        <a:xfrm rot="5400000">
          <a:off x="6154277" y="-2247621"/>
          <a:ext cx="991957" cy="792390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mắt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tuyến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tỉnh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ương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đương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88302" y="1266777"/>
        <a:ext cx="7875486" cy="895111"/>
      </dsp:txXfrm>
    </dsp:sp>
    <dsp:sp modelId="{28FC7B12-A9E3-254B-BD43-8CCDEC9B27FA}">
      <dsp:nvSpPr>
        <dsp:cNvPr id="0" name=""/>
        <dsp:cNvSpPr/>
      </dsp:nvSpPr>
      <dsp:spPr>
        <a:xfrm>
          <a:off x="535804" y="1217547"/>
          <a:ext cx="2152497" cy="9935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quản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lý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306" y="1266049"/>
        <a:ext cx="2055493" cy="896567"/>
      </dsp:txXfrm>
    </dsp:sp>
    <dsp:sp modelId="{79E65C93-566F-DC4B-9469-893DBC8FCCBE}">
      <dsp:nvSpPr>
        <dsp:cNvPr id="0" name=""/>
        <dsp:cNvSpPr/>
      </dsp:nvSpPr>
      <dsp:spPr>
        <a:xfrm rot="5400000">
          <a:off x="6260834" y="-1215829"/>
          <a:ext cx="819864" cy="79388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chẩn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đoán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01337" y="2383690"/>
        <a:ext cx="7898836" cy="739820"/>
      </dsp:txXfrm>
    </dsp:sp>
    <dsp:sp modelId="{5BC0E486-AEBC-5449-913E-520BD6A603CD}">
      <dsp:nvSpPr>
        <dsp:cNvPr id="0" name=""/>
        <dsp:cNvSpPr/>
      </dsp:nvSpPr>
      <dsp:spPr>
        <a:xfrm>
          <a:off x="535804" y="2299622"/>
          <a:ext cx="2165533" cy="907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tiện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127" y="2343945"/>
        <a:ext cx="2076887" cy="819307"/>
      </dsp:txXfrm>
    </dsp:sp>
    <dsp:sp modelId="{12DBF1D3-5E23-7A4E-9734-5927C617FB3D}">
      <dsp:nvSpPr>
        <dsp:cNvPr id="0" name=""/>
        <dsp:cNvSpPr/>
      </dsp:nvSpPr>
      <dsp:spPr>
        <a:xfrm rot="5400000">
          <a:off x="5583390" y="398848"/>
          <a:ext cx="2121781" cy="7916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chẩn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đoán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VMĐTĐ,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VMĐTĐ,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vùng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võng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mạc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thiếu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máu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phù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hoàng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MKHQ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OCT)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thích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Tiêm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 laser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quang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phẫu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,…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dõi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tái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khám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định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kì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khuyến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Ngoài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ra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cần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phối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trị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ĐTĐ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thời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tại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sở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khoa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tương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ứng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2686160" y="3399656"/>
        <a:ext cx="7812665" cy="1914627"/>
      </dsp:txXfrm>
    </dsp:sp>
    <dsp:sp modelId="{F4516B27-0949-D742-9990-8DB653D8063C}">
      <dsp:nvSpPr>
        <dsp:cNvPr id="0" name=""/>
        <dsp:cNvSpPr/>
      </dsp:nvSpPr>
      <dsp:spPr>
        <a:xfrm>
          <a:off x="535804" y="3352397"/>
          <a:ext cx="2150355" cy="2009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Quy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882" y="3450475"/>
        <a:ext cx="1954199" cy="1812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40BCE-AD0F-4742-8815-F2C55BFC0615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CD529-3AE1-473A-9C2C-6EC2F6667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CD529-3AE1-473A-9C2C-6EC2F6667A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66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CD529-3AE1-473A-9C2C-6EC2F6667A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3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9A58-75F0-5B55-45E9-A108F9906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C08B6-13F5-3C58-7A95-B96A30517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16894-DEEC-89D6-1BD5-AC5CED41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F80E-91F0-AA9D-AD29-E446AA4C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B94F6-4D2C-1DA7-FF31-D5266269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14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3EEC-AF8D-D8A8-13E6-2D57D01C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39C3B-3B99-5AD7-E516-02D461972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19B7D-6AC9-3CC9-8091-3BBACA7A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A31D5-B5CB-9AD0-FBF2-30530BF9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BC51B-95A5-35BE-038E-A0D6A2E9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528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B3E387-A186-C5D2-4702-8A3BCF2D7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50354-B263-B1BD-2EA0-5ED6B6CB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914B1-4EE1-2170-6BBF-D39B408E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23126-B460-2143-EDE2-1BA140C1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1F8AE-25F8-7B66-2265-93937515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207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FF6D-EA6B-2808-2731-32D471EF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582D-D04A-0620-E6A6-A1D44F420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B7E4D-6C4D-AE11-4E87-646638A4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FCAD0-9257-B8D8-9F70-10D555ED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636DA-B632-83A6-8632-2FFB3C7D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832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BB00-5671-4787-7C62-1F6741A1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64826-23CF-5D1E-1DA8-881A8F212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39FF-57AE-91AE-E363-4D2914E9E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950F6-91A3-AEEF-F4D7-12FB99A7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74601-59E2-24CF-F060-DA20CA33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331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0A97-2A4D-9E78-C4DB-90C2FEB6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F98CE-2FE5-5EF2-224A-0C14D0CBF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9BA6-A575-962F-42E5-BC4800463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7C7AD-F718-3E8A-2782-BF232B23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73D64-0DBD-6D59-A84E-4361551E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BC366-8918-7406-935B-798CA6B9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8462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949F-82E8-36CD-7EE9-C2C1115C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3CA5E-0845-49FF-46DA-2AD78FAA9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C6F05-E248-FA22-D7D8-B536799C4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066174-3A47-2D73-D83F-30BDBEC82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EBD64-E259-E142-D056-84F369F82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CADF9-4EDF-06F7-60C8-63C60CC4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BAF57-FB9B-E014-4221-E6CB0819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34AF7-F275-CA30-0BF3-7A712BC4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899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DC7F-7422-0157-7201-50391233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A2875-6984-1164-3CDB-8039AD02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2E8B5-4A07-1C4D-CA6E-593707A0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55FFD-C0C9-07DD-97CE-CD0F3AB5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1502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D5BA0-3436-E097-FC03-C9A9593F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942DE2-7F75-3A9F-0A96-C19EB910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6B8F5-1F42-0F66-F117-CC10D02C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502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2F80-2348-464E-099F-E3F70701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40E02-E72D-3EAA-E832-D84291E0C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9CD7D-5590-F921-FD40-33D124B80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A7093-473F-6921-29A4-5E3CEA81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F6798-E927-ACD3-6A0A-A2D6FDE9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F145C-0452-27FB-ED69-87B813E7E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42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BCFB-329D-A059-0250-29C592F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036363-D57C-3B83-62C6-D64AD003E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F8948-17B1-8B76-F345-00F16F76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0814E-1CE4-E104-8DE3-563DD61B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5D571-D978-A5B4-A646-3308AE82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F7EF8-59EE-EBFA-04A6-4925A843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0889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85473-ECD5-EA25-7302-AECC0CEA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A141-3FAF-1DBD-9447-A543FAFAB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D051-7391-792F-5690-3E1902F6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B2E53-C7A6-BB4A-A89A-7EFF47D4887B}" type="datetimeFigureOut">
              <a:rPr lang="en-VN" smtClean="0"/>
              <a:t>06/16/2023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039C-E816-DE1C-810A-0617CEF05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4C1E5-DCA1-69F2-2119-4894B06CE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8B0C3-D29A-D249-B428-C5518A5698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21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195" y="1122362"/>
            <a:ext cx="11084010" cy="394390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HƯỚNG DẪN CHẨN ĐOÁN,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ĐIỀU TRỊ VÀ QUẢN LÝ BỆNH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VÕNG MẠC ĐÁI THÁO ĐƯỜNG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4054062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185"/>
            <a:ext cx="9144000" cy="889687"/>
          </a:xfrm>
        </p:spPr>
        <p:txBody>
          <a:bodyPr>
            <a:normAutofit fontScale="90000"/>
          </a:bodyPr>
          <a:lstStyle/>
          <a:p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Chẩn đoán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2EA97-8D27-D3BF-1E94-602C9DCCB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45" y="1445741"/>
            <a:ext cx="11125199" cy="4996623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Chẩn đoán xác định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ệnh nhân được chẩn đoán ĐTĐ.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à có 1 trong 2 dấu hiệu sau: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+ Các dấu hiệu trên khám đáy mắt/ ảnh chụp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huỳnh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+ Các dấu hiệu trên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huỳnh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- Chụp OCT: xác định, đánh giá định lượng phù HĐ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169014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050" y="116997"/>
            <a:ext cx="9144000" cy="705119"/>
          </a:xfrm>
        </p:spPr>
        <p:txBody>
          <a:bodyPr>
            <a:noAutofit/>
          </a:bodyPr>
          <a:lstStyle/>
          <a:p>
            <a:r>
              <a:rPr lang="en-VN" sz="3600" b="1" dirty="0">
                <a:latin typeface="Arial" panose="020B0604020202020204" pitchFamily="34" charset="0"/>
                <a:cs typeface="Arial" panose="020B0604020202020204" pitchFamily="34" charset="0"/>
              </a:rPr>
              <a:t> Phân loại giai đoạn bệnh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(ICO-2018)</a:t>
            </a:r>
            <a:endParaRPr lang="en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2EA97-8D27-D3BF-1E94-602C9DCCB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81665"/>
            <a:ext cx="9144000" cy="4436076"/>
          </a:xfrm>
        </p:spPr>
        <p:txBody>
          <a:bodyPr/>
          <a:lstStyle/>
          <a:p>
            <a:pPr algn="l"/>
            <a:endParaRPr lang="en-V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6D9A9D-3E5E-ECE9-B3B0-4B3229F4B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309743"/>
              </p:ext>
            </p:extLst>
          </p:nvPr>
        </p:nvGraphicFramePr>
        <p:xfrm>
          <a:off x="193964" y="822116"/>
          <a:ext cx="11665527" cy="5880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6254">
                  <a:extLst>
                    <a:ext uri="{9D8B030D-6E8A-4147-A177-3AD203B41FA5}">
                      <a16:colId xmlns:a16="http://schemas.microsoft.com/office/drawing/2014/main" val="3213510533"/>
                    </a:ext>
                  </a:extLst>
                </a:gridCol>
                <a:gridCol w="8469273">
                  <a:extLst>
                    <a:ext uri="{9D8B030D-6E8A-4147-A177-3AD203B41FA5}">
                      <a16:colId xmlns:a16="http://schemas.microsoft.com/office/drawing/2014/main" val="3920944471"/>
                    </a:ext>
                  </a:extLst>
                </a:gridCol>
              </a:tblGrid>
              <a:tr h="5165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spc="-1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i="1" spc="-1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GĐ</a:t>
                      </a:r>
                      <a:r>
                        <a:rPr lang="en-US" sz="2000" i="1" spc="-1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spc="-1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000" i="1" spc="-1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VMĐTĐ</a:t>
                      </a:r>
                      <a:endParaRPr lang="en-VN" sz="2000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20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0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lâm</a:t>
                      </a:r>
                      <a:r>
                        <a:rPr lang="en-US" sz="20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sàng</a:t>
                      </a:r>
                      <a:endParaRPr lang="en-VN" sz="20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339556"/>
                  </a:ext>
                </a:extLst>
              </a:tr>
              <a:tr h="3372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600" spc="-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hôn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có BVM</a:t>
                      </a:r>
                      <a:r>
                        <a:rPr lang="en-US" sz="1600" spc="-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  <a:r>
                        <a:rPr lang="en-US" sz="1600" spc="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  <a:r>
                        <a:rPr lang="en-US" sz="16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 thấy tổn thương</a:t>
                      </a:r>
                      <a:endParaRPr lang="en-VN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3788033"/>
                  </a:ext>
                </a:extLst>
              </a:tr>
              <a:tr h="6745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VMĐTĐ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spc="-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ẹ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có các vi phình mạch</a:t>
                      </a:r>
                      <a:endParaRPr lang="en-VN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700602"/>
                  </a:ext>
                </a:extLst>
              </a:tr>
              <a:tr h="6745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VMĐTĐ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ừa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vi phình mạch và tổn thương khác (chấm xuất huyết, xuất tiết cứng, xuất tiết mềm) nhưng nhẹ hơn giai đoạn không tăng sinh - nặng.</a:t>
                      </a:r>
                      <a:endParaRPr lang="en-VN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452072"/>
                  </a:ext>
                </a:extLst>
              </a:tr>
              <a:tr h="23984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BVMĐTĐ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</a:t>
                      </a:r>
                      <a:r>
                        <a:rPr lang="en-US" sz="16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spc="-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ặ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spc="-3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ộ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3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600" spc="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ệ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SzPts val="800"/>
                        <a:buFont typeface="Symbol" pitchFamily="2" charset="2"/>
                        <a:buChar char=""/>
                        <a:tabLst>
                          <a:tab pos="179070" algn="l"/>
                        </a:tabLst>
                      </a:pP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uấ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ế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õn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spc="-3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ạ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(≥ </a:t>
                      </a:r>
                      <a:r>
                        <a:rPr lang="en-US" sz="16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</a:t>
                      </a:r>
                      <a:r>
                        <a:rPr lang="en-US" sz="1600" spc="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spc="-3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ể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spc="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spc="-3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ỗ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spc="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SzPts val="800"/>
                        <a:buFont typeface="Symbol" pitchFamily="2" charset="2"/>
                        <a:buChar char=""/>
                        <a:tabLst>
                          <a:tab pos="179070" algn="l"/>
                        </a:tabLst>
                      </a:pPr>
                      <a:r>
                        <a:rPr lang="en-US" sz="1600" spc="-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Phình</a:t>
                      </a:r>
                      <a:r>
                        <a:rPr lang="en-US" sz="16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tĩnh</a:t>
                      </a:r>
                      <a:r>
                        <a:rPr lang="en-US" sz="16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16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chuỗi</a:t>
                      </a:r>
                      <a:r>
                        <a:rPr lang="en-US" sz="16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16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ở</a:t>
                      </a:r>
                      <a:r>
                        <a:rPr lang="en-US" sz="16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16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6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16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SzPts val="800"/>
                        <a:buFont typeface="Symbol" pitchFamily="2" charset="2"/>
                        <a:buChar char=""/>
                        <a:tabLst>
                          <a:tab pos="179070" algn="l"/>
                        </a:tabLst>
                      </a:pP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spc="-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600" spc="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</a:t>
                      </a:r>
                      <a:r>
                        <a:rPr lang="en-US" sz="16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ạ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õn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ạ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6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spc="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SzPts val="800"/>
                        <a:buFont typeface="Symbol" pitchFamily="2" charset="2"/>
                        <a:buChar char=""/>
                        <a:tabLst>
                          <a:tab pos="186055" algn="l"/>
                        </a:tabLs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hôn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600" spc="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spc="-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ệ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VMĐTĐ </a:t>
                      </a:r>
                      <a:r>
                        <a:rPr lang="en-US" sz="1600" spc="-2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0825540"/>
                  </a:ext>
                </a:extLst>
              </a:tr>
              <a:tr h="11992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VMĐTĐ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16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SzPts val="800"/>
                        <a:buFont typeface="Symbol" pitchFamily="2" charset="2"/>
                        <a:buChar char=""/>
                        <a:tabLst>
                          <a:tab pos="169545" algn="l"/>
                        </a:tabLs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SzPts val="800"/>
                        <a:buFont typeface="Symbol" pitchFamily="2" charset="2"/>
                        <a:buChar char=""/>
                        <a:tabLst>
                          <a:tab pos="169545" algn="l"/>
                        </a:tabLs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huyết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huyết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võng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870662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95613" y="41564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386172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9730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652C4-BBF6-A411-0F01-880A65A6B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9" y="544286"/>
            <a:ext cx="1084217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3345" y="249586"/>
            <a:ext cx="9144000" cy="705119"/>
          </a:xfrm>
        </p:spPr>
        <p:txBody>
          <a:bodyPr>
            <a:noAutofit/>
          </a:bodyPr>
          <a:lstStyle/>
          <a:p>
            <a:r>
              <a:rPr lang="en-VN" sz="4500" dirty="0">
                <a:latin typeface="Arial" panose="020B0604020202020204" pitchFamily="34" charset="0"/>
                <a:cs typeface="Arial" panose="020B0604020202020204" pitchFamily="34" charset="0"/>
              </a:rPr>
              <a:t> Phân loại giai đoạn bệnh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3FBDF41-69C4-3BB9-AE42-AE5F0DC4B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79432"/>
              </p:ext>
            </p:extLst>
          </p:nvPr>
        </p:nvGraphicFramePr>
        <p:xfrm>
          <a:off x="838200" y="1407226"/>
          <a:ext cx="10515600" cy="4934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9510">
                  <a:extLst>
                    <a:ext uri="{9D8B030D-6E8A-4147-A177-3AD203B41FA5}">
                      <a16:colId xmlns:a16="http://schemas.microsoft.com/office/drawing/2014/main" val="2514837241"/>
                    </a:ext>
                  </a:extLst>
                </a:gridCol>
                <a:gridCol w="6936090">
                  <a:extLst>
                    <a:ext uri="{9D8B030D-6E8A-4147-A177-3AD203B41FA5}">
                      <a16:colId xmlns:a16="http://schemas.microsoft.com/office/drawing/2014/main" val="3839365852"/>
                    </a:ext>
                  </a:extLst>
                </a:gridCol>
              </a:tblGrid>
              <a:tr h="7908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24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ĐTĐ</a:t>
                      </a:r>
                      <a:endParaRPr lang="en-VN" sz="24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24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4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lâm</a:t>
                      </a:r>
                      <a:r>
                        <a:rPr lang="en-US" sz="2400" i="1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sàng</a:t>
                      </a:r>
                      <a:endParaRPr lang="en-VN" sz="24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3450739"/>
                  </a:ext>
                </a:extLst>
              </a:tr>
              <a:tr h="7908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endParaRPr lang="en-V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 có võng mạc dày hay xuất tiết cứng ở hoàng điểm</a:t>
                      </a:r>
                      <a:endParaRPr lang="en-V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6009367"/>
                  </a:ext>
                </a:extLst>
              </a:tr>
              <a:tr h="16765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endParaRPr lang="en-V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võng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1mm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hố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V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110142"/>
                  </a:ext>
                </a:extLst>
              </a:tr>
              <a:tr h="16765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endParaRPr lang="en-V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võng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1mm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hố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V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21687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3042" y="174509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4051954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74" y="22618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99BB0-4AB3-E409-13DE-06C3B3586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685801"/>
            <a:ext cx="11408228" cy="59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3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340C-DBA9-70B0-5962-0A670D5C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036" y="134503"/>
            <a:ext cx="8139545" cy="955675"/>
          </a:xfrm>
        </p:spPr>
        <p:txBody>
          <a:bodyPr/>
          <a:lstStyle/>
          <a:p>
            <a:pPr algn="ctr"/>
            <a:r>
              <a:rPr lang="en-VN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Chẩn đoán phân biệt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95F61F-7AE6-E4D0-0108-26B9448C9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8443" y="2231015"/>
            <a:ext cx="5040000" cy="44565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464E5-A487-A6D8-F8B3-917FE5407351}"/>
              </a:ext>
            </a:extLst>
          </p:cNvPr>
          <p:cNvSpPr txBox="1"/>
          <p:nvPr/>
        </p:nvSpPr>
        <p:spPr>
          <a:xfrm>
            <a:off x="7284026" y="1081661"/>
            <a:ext cx="4343400" cy="11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Tắc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trung tâm võng mạc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4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77BCE7D-12D1-FE63-3FB8-B4BF14EA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6" y="2283642"/>
            <a:ext cx="5040000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464E5-A487-A6D8-F8B3-917FE5407351}"/>
              </a:ext>
            </a:extLst>
          </p:cNvPr>
          <p:cNvSpPr txBox="1"/>
          <p:nvPr/>
        </p:nvSpPr>
        <p:spPr>
          <a:xfrm>
            <a:off x="1011506" y="1215352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Tắc nhánh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 võng mạc</a:t>
            </a:r>
          </a:p>
        </p:txBody>
      </p:sp>
    </p:spTree>
    <p:extLst>
      <p:ext uri="{BB962C8B-B14F-4D97-AF65-F5344CB8AC3E}">
        <p14:creationId xmlns:p14="http://schemas.microsoft.com/office/powerpoint/2010/main" val="293086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340C-DBA9-70B0-5962-0A670D5C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/>
          <a:lstStyle/>
          <a:p>
            <a:pPr algn="ctr"/>
            <a:r>
              <a:rPr lang="en-VN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Chẩn đoán phân biệt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464E5-A487-A6D8-F8B3-917FE5407351}"/>
              </a:ext>
            </a:extLst>
          </p:cNvPr>
          <p:cNvSpPr txBox="1"/>
          <p:nvPr/>
        </p:nvSpPr>
        <p:spPr>
          <a:xfrm>
            <a:off x="838200" y="1484793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Bệnh võng mạc tăng huyết áp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D119CE5-D878-D0D9-6347-4F6688B8F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710" y="2702070"/>
            <a:ext cx="5040000" cy="3795712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D119CE5-D878-D0D9-6347-4F6688B8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2691" y="2702070"/>
            <a:ext cx="4896588" cy="3772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2073" y="1618551"/>
            <a:ext cx="4112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Thoái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74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3154037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7345" y="239715"/>
            <a:ext cx="9144000" cy="889687"/>
          </a:xfrm>
        </p:spPr>
        <p:txBody>
          <a:bodyPr>
            <a:normAutofit fontScale="90000"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Tiến triển và biến chứng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2EA97-8D27-D3BF-1E94-602C9DCCB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073" y="1581665"/>
            <a:ext cx="11249891" cy="5096226"/>
          </a:xfrm>
        </p:spPr>
        <p:txBody>
          <a:bodyPr/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Nếu không điều trị, tân mạch tiến triển thành các biến chứng nặng: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Xuất huyết dịch kính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Bong võng mạc co kéo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Glocom tân mạch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Các tổn hại hoàng điểm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Phù HĐ dạng nang, lỗ hoàng điểm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Thiếu máu hoàng điểm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							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VN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74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192389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340C-DBA9-70B0-5962-0A670D5C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36" y="239715"/>
            <a:ext cx="7890164" cy="1013732"/>
          </a:xfrm>
        </p:spPr>
        <p:txBody>
          <a:bodyPr>
            <a:normAutofit/>
          </a:bodyPr>
          <a:lstStyle/>
          <a:p>
            <a:pPr algn="ctr"/>
            <a:r>
              <a:rPr lang="en-VN" sz="5600" b="1" dirty="0">
                <a:latin typeface="Arial" panose="020B0604020202020204" pitchFamily="34" charset="0"/>
                <a:cs typeface="Arial" panose="020B0604020202020204" pitchFamily="34" charset="0"/>
              </a:rPr>
              <a:t>Điều trị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0167F-86C4-9DF5-8FF2-E0B2D035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565189"/>
            <a:ext cx="11416145" cy="4916574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Nguyên tắc điều trị chung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- Kết hợp điều trị nội khoa, laser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dự phòng mất thị lực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- Điều trị phẫu thuật khi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các biến chứng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mất thị 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4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14345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340C-DBA9-70B0-5962-0A670D5C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732"/>
          </a:xfrm>
        </p:spPr>
        <p:txBody>
          <a:bodyPr>
            <a:normAutofit/>
          </a:bodyPr>
          <a:lstStyle/>
          <a:p>
            <a:pPr algn="ctr"/>
            <a:r>
              <a:rPr lang="en-VN" sz="5600" dirty="0">
                <a:latin typeface="Arial" panose="020B0604020202020204" pitchFamily="34" charset="0"/>
                <a:cs typeface="Arial" panose="020B0604020202020204" pitchFamily="34" charset="0"/>
              </a:rPr>
              <a:t>Điều trị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0167F-86C4-9DF5-8FF2-E0B2D035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248032"/>
            <a:ext cx="10813473" cy="5277459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Điều trị cụ thể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b="1" i="1" dirty="0">
                <a:latin typeface="Arial" panose="020B0604020202020204" pitchFamily="34" charset="0"/>
                <a:cs typeface="Arial" panose="020B0604020202020204" pitchFamily="34" charset="0"/>
              </a:rPr>
              <a:t>Điều trị nội khoa toàn thân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+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Kiểm soát các yếu tố nguy cơ: Thiếu máu,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thận,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huyết áp, RL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lipid máu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Thay đổi lối sống, bỏ hút thuốc lá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4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93316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8357" y="206959"/>
            <a:ext cx="7780638" cy="662361"/>
          </a:xfrm>
        </p:spPr>
        <p:txBody>
          <a:bodyPr>
            <a:normAutofit/>
          </a:bodyPr>
          <a:lstStyle/>
          <a:p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Dịch tễ học bệnh ĐTĐ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49D91-21C8-8D64-94F5-BAAA72CD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57" y="956829"/>
            <a:ext cx="9268071" cy="4659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42DAF-C37E-611D-7882-063837F96631}"/>
              </a:ext>
            </a:extLst>
          </p:cNvPr>
          <p:cNvSpPr txBox="1"/>
          <p:nvPr/>
        </p:nvSpPr>
        <p:spPr>
          <a:xfrm>
            <a:off x="1338649" y="5795319"/>
            <a:ext cx="926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Tại Việt Nam: Theo báo cáo năm 2020 của bệnh viện nội tiết TW Tỷ lệ ĐTĐ toàn quốc (độ tuổi 30-69) là 7,3%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38545" y="13109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257433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340C-DBA9-70B0-5962-0A670D5C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732"/>
          </a:xfrm>
        </p:spPr>
        <p:txBody>
          <a:bodyPr>
            <a:normAutofit/>
          </a:bodyPr>
          <a:lstStyle/>
          <a:p>
            <a:pPr algn="ctr"/>
            <a:r>
              <a:rPr lang="en-VN" sz="5600" dirty="0">
                <a:latin typeface="Arial" panose="020B0604020202020204" pitchFamily="34" charset="0"/>
                <a:cs typeface="Arial" panose="020B0604020202020204" pitchFamily="34" charset="0"/>
              </a:rPr>
              <a:t>Điều trị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0167F-86C4-9DF5-8FF2-E0B2D035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260388"/>
            <a:ext cx="11457709" cy="540364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VN" b="1" i="1" dirty="0">
                <a:latin typeface="Arial" panose="020B0604020202020204" pitchFamily="34" charset="0"/>
                <a:cs typeface="Arial" panose="020B0604020202020204" pitchFamily="34" charset="0"/>
              </a:rPr>
              <a:t>Điều trị tại mắt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Không có bệnh VMĐTĐ, bệnh VMĐTĐ không tăng sinh nhẹ hoặc vừa: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heo dõi và khám lại định kì theo khuyến cáo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Bệnh VMĐTĐ không tăng sinh nặng: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heo dõi chắt chẽ phát hiện tăng sinh. Cân nhắc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sớm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(PRP)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VEGF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trong 1 số trường hợp.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Bệnh VMĐTĐ tăng sinh: Tiêm kháng VEGF và/hoặc PRP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Phù hoàng điểm: Tiêm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kháng VEGF/ Laser lưới, khu trú, PRP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+ Điều trị biến chứng: Xuất huyết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co kéo qua hoàng điểm, phù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kéo dài…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Phẫu thuật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4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507437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340C-DBA9-70B0-5962-0A670D5C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206171"/>
            <a:ext cx="10515600" cy="20390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VN" sz="5600" b="1" dirty="0">
                <a:latin typeface="Arial" panose="020B0604020202020204" pitchFamily="34" charset="0"/>
                <a:cs typeface="Arial" panose="020B0604020202020204" pitchFamily="34" charset="0"/>
              </a:rPr>
              <a:t>Quản lý </a:t>
            </a:r>
            <a:b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5600" b="1" dirty="0">
                <a:latin typeface="Arial" panose="020B0604020202020204" pitchFamily="34" charset="0"/>
                <a:cs typeface="Arial" panose="020B0604020202020204" pitchFamily="34" charset="0"/>
              </a:rPr>
              <a:t>bệnh võng mạc đái tháo đường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419665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18" y="1958398"/>
            <a:ext cx="10744200" cy="235036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ĐTĐ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185018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904E-77FA-AD87-5644-0C17DB2F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đáy mắt trực tiếp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48E2-BE0A-FE62-E793-3C04B8B4F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056" y="1704373"/>
            <a:ext cx="5002908" cy="467215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Ưu điểm: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Cơ động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Chi phí không đắt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Nhược điểm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Trường quan sát hẹp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Độ nhạy thấp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Kết quả không được lưu trữ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0D8D5-3F28-F0EE-2F3B-B68924AD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5" y="1451428"/>
            <a:ext cx="3938221" cy="5086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493614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904E-77FA-AD87-5644-0C17DB2F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36" y="223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đáy mắt gián tiếp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48E2-BE0A-FE62-E793-3C04B8B4F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76537"/>
            <a:ext cx="4808838" cy="505979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Ưu điểm: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Cơ động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Có trường quan sát rộng hơn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Chi phí không đắt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Nhược điểm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Khó phát hiện những tổn thương nhỏ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Kém hiệu quả hơn so với SHV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Kết quả không được lưu trữ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0D8D5-3F28-F0EE-2F3B-B68924AD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7255" y="1541010"/>
            <a:ext cx="4072908" cy="4920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229845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904E-77FA-AD87-5644-0C17DB2F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217" y="212439"/>
            <a:ext cx="725978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đáy mắt dưới SHV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48E2-BE0A-FE62-E793-3C04B8B4F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109" y="1814945"/>
            <a:ext cx="5257800" cy="477981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Ưu điểm: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Có trường quan sát rộng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Là tiêu chuẩn vàng khám VM của bác sĩ nhãn khoa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Nhược điểm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Không cơ động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Cần thấu kính chuyên dụng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Kết quả không được lưu trữ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0D8D5-3F28-F0EE-2F3B-B68924AD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800" y="2371793"/>
            <a:ext cx="5337507" cy="3805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286051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7904E-77FA-AD87-5644-0C17DB2F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3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Chụp đáy mắt không huỳnh quang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48E2-BE0A-FE62-E793-3C04B8B4F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927" y="1219200"/>
            <a:ext cx="5915891" cy="550025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Ưu điểm: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Có trường quan sát rộng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Không nhất thiết thực hiện bởi bác sĩ CK mắt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Một số loại được thiết kế cơ động hoặc không cần giãn ĐT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Kết quả được lưu trữ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Có thể sử dụng hình ảnh để tư vấn giáo dục người bệnh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Nhược điểm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- Một số trường hợp MT trong suốt bị đục không thực hiện được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0D8D5-3F28-F0EE-2F3B-B68924AD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0843" y="2034940"/>
            <a:ext cx="5089792" cy="3448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103605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Thời điểm khám phát hiện sớm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bệnh VMĐTĐ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C8B2FE8-2472-85B9-355D-A52E297F09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656598"/>
              </p:ext>
            </p:extLst>
          </p:nvPr>
        </p:nvGraphicFramePr>
        <p:xfrm>
          <a:off x="1360715" y="1893888"/>
          <a:ext cx="9829800" cy="39408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9779">
                  <a:extLst>
                    <a:ext uri="{9D8B030D-6E8A-4147-A177-3AD203B41FA5}">
                      <a16:colId xmlns:a16="http://schemas.microsoft.com/office/drawing/2014/main" val="2079071628"/>
                    </a:ext>
                  </a:extLst>
                </a:gridCol>
                <a:gridCol w="6760021">
                  <a:extLst>
                    <a:ext uri="{9D8B030D-6E8A-4147-A177-3AD203B41FA5}">
                      <a16:colId xmlns:a16="http://schemas.microsoft.com/office/drawing/2014/main" val="2200383805"/>
                    </a:ext>
                  </a:extLst>
                </a:gridCol>
              </a:tblGrid>
              <a:tr h="7160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ĐTĐ</a:t>
                      </a:r>
                      <a:endParaRPr lang="en-VN" sz="2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tầm</a:t>
                      </a:r>
                      <a:r>
                        <a:rPr lang="en-US" sz="2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soát</a:t>
                      </a:r>
                      <a:endParaRPr lang="en-VN" sz="2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7037115"/>
                  </a:ext>
                </a:extLst>
              </a:tr>
              <a:tr h="7160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Týp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VN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 chẩn đoán 5 năm</a:t>
                      </a:r>
                      <a:endParaRPr lang="en-VN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249767"/>
                  </a:ext>
                </a:extLst>
              </a:tr>
              <a:tr h="7160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Týp 2</a:t>
                      </a:r>
                      <a:endParaRPr lang="en-VN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Ngay tại thời điểm chẩn đoán</a:t>
                      </a:r>
                      <a:endParaRPr lang="en-VN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314897"/>
                  </a:ext>
                </a:extLst>
              </a:tr>
              <a:tr h="1792704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 nữ mắc ĐTĐ đang có thai</a:t>
                      </a:r>
                      <a:endParaRPr lang="en-VN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chẩn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đoán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ĐTĐ</a:t>
                      </a:r>
                      <a:endParaRPr lang="en-VN" sz="2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thúc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kì</a:t>
                      </a:r>
                      <a:endParaRPr lang="en-VN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32367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399876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VN" sz="5600" dirty="0">
                <a:latin typeface="Arial" panose="020B0604020202020204" pitchFamily="34" charset="0"/>
                <a:cs typeface="Arial" panose="020B0604020202020204" pitchFamily="34" charset="0"/>
              </a:rPr>
              <a:t>Đơn vị thực hiện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93232-47D6-9842-15C1-26289748D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06662"/>
            <a:ext cx="10771909" cy="250868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Cơ sở y tế tuyến huyện, tỉnh, trung ương có </a:t>
            </a:r>
            <a:r>
              <a:rPr lang="en-VN" b="1" i="1" dirty="0">
                <a:latin typeface="Arial" panose="020B0604020202020204" pitchFamily="34" charset="0"/>
                <a:cs typeface="Arial" panose="020B0604020202020204" pitchFamily="34" charset="0"/>
              </a:rPr>
              <a:t>chuyên khoa mắt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có thể </a:t>
            </a: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khám đáy mắt 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hoặc được trang bị phương tiện </a:t>
            </a: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chụp ảnh đáy mắt không huỳnh quang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và có </a:t>
            </a: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nhân lực chụp, đọc ảnh.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19" y="239715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481681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114"/>
            <a:ext cx="10515600" cy="564924"/>
          </a:xfrm>
        </p:spPr>
        <p:txBody>
          <a:bodyPr>
            <a:normAutofit fontScale="90000"/>
          </a:bodyPr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Quản lý bệnh VMĐTĐ tại tuyến xã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7FE42D-B8CA-53F9-3736-65AD0D936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9585976"/>
              </p:ext>
            </p:extLst>
          </p:nvPr>
        </p:nvGraphicFramePr>
        <p:xfrm>
          <a:off x="177800" y="831273"/>
          <a:ext cx="11176000" cy="586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98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4327" y="217554"/>
            <a:ext cx="8556978" cy="926756"/>
          </a:xfrm>
        </p:spPr>
        <p:txBody>
          <a:bodyPr>
            <a:normAutofit/>
          </a:bodyPr>
          <a:lstStyle/>
          <a:p>
            <a:r>
              <a:rPr lang="en-VN" sz="4600" b="1" dirty="0">
                <a:latin typeface="Arial" panose="020B0604020202020204" pitchFamily="34" charset="0"/>
                <a:cs typeface="Arial" panose="020B0604020202020204" pitchFamily="34" charset="0"/>
              </a:rPr>
              <a:t>Dịch tễ học bệnh VMĐTĐ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BC6E5-CCEF-73D2-5D69-BC6FE92F9ECB}"/>
              </a:ext>
            </a:extLst>
          </p:cNvPr>
          <p:cNvSpPr txBox="1"/>
          <p:nvPr/>
        </p:nvSpPr>
        <p:spPr>
          <a:xfrm>
            <a:off x="124691" y="1131115"/>
            <a:ext cx="1190105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WHO tỷ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VMĐTĐ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chiếm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20 - 40%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người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bị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ĐTĐ.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Thời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tháo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đường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kiểm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soát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đường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ĐTĐ.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ĐTĐ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týp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25%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VMĐTĐ;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60%;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 80%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ĐTĐ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týp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40%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VMĐTĐ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2%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VMĐTĐ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VMĐTĐ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723657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114"/>
            <a:ext cx="10515600" cy="564924"/>
          </a:xfrm>
        </p:spPr>
        <p:txBody>
          <a:bodyPr>
            <a:normAutofit fontScale="90000"/>
          </a:bodyPr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Quản lý bệnh VMĐTĐ tại tuyến huyện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7FE42D-B8CA-53F9-3736-65AD0D936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27658"/>
              </p:ext>
            </p:extLst>
          </p:nvPr>
        </p:nvGraphicFramePr>
        <p:xfrm>
          <a:off x="177800" y="783772"/>
          <a:ext cx="11176000" cy="6074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1798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6114"/>
            <a:ext cx="12014199" cy="564924"/>
          </a:xfrm>
        </p:spPr>
        <p:txBody>
          <a:bodyPr>
            <a:normAutofit fontScale="90000"/>
          </a:bodyPr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Quản lý bệnh VMĐTĐ tại tuyến tỉnh, trung ương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7FE42D-B8CA-53F9-3736-65AD0D936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610011"/>
              </p:ext>
            </p:extLst>
          </p:nvPr>
        </p:nvGraphicFramePr>
        <p:xfrm>
          <a:off x="177800" y="886691"/>
          <a:ext cx="11176000" cy="597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026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6114"/>
            <a:ext cx="11015134" cy="564924"/>
          </a:xfrm>
        </p:spPr>
        <p:txBody>
          <a:bodyPr>
            <a:normAutofit fontScale="90000"/>
          </a:bodyPr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Quản lý bệnh VMĐTĐ tại tuyến tỉnh,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endParaRPr lang="en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7FE42D-B8CA-53F9-3736-65AD0D936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719314"/>
              </p:ext>
            </p:extLst>
          </p:nvPr>
        </p:nvGraphicFramePr>
        <p:xfrm>
          <a:off x="177800" y="1038981"/>
          <a:ext cx="1117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9860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FCE6DF34-4477-20AD-EB9F-200E11B9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449" y="416863"/>
            <a:ext cx="7797113" cy="63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4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751-18FB-3E69-8394-37BF04ED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1632"/>
          </a:xfrm>
        </p:spPr>
        <p:txBody>
          <a:bodyPr>
            <a:normAutofit fontScale="90000"/>
          </a:bodyPr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Khuyến cáo thời gian tái khám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8E1AA3B-C87A-50B2-AFAC-833FE74AAC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489244"/>
              </p:ext>
            </p:extLst>
          </p:nvPr>
        </p:nvGraphicFramePr>
        <p:xfrm>
          <a:off x="704334" y="1247950"/>
          <a:ext cx="10310029" cy="4300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9798">
                  <a:extLst>
                    <a:ext uri="{9D8B030D-6E8A-4147-A177-3AD203B41FA5}">
                      <a16:colId xmlns:a16="http://schemas.microsoft.com/office/drawing/2014/main" val="3045088874"/>
                    </a:ext>
                  </a:extLst>
                </a:gridCol>
                <a:gridCol w="2769098">
                  <a:extLst>
                    <a:ext uri="{9D8B030D-6E8A-4147-A177-3AD203B41FA5}">
                      <a16:colId xmlns:a16="http://schemas.microsoft.com/office/drawing/2014/main" val="2606018568"/>
                    </a:ext>
                  </a:extLst>
                </a:gridCol>
                <a:gridCol w="4001133">
                  <a:extLst>
                    <a:ext uri="{9D8B030D-6E8A-4147-A177-3AD203B41FA5}">
                      <a16:colId xmlns:a16="http://schemas.microsoft.com/office/drawing/2014/main" val="1124392200"/>
                    </a:ext>
                  </a:extLst>
                </a:gridCol>
              </a:tblGrid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BVMĐTĐ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tái khám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434392"/>
                  </a:ext>
                </a:extLst>
              </a:tr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BVMĐTĐ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năm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Tuyến huyện, tỉnh, TW có phương tiện khám đáy mắt.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189682"/>
                  </a:ext>
                </a:extLst>
              </a:tr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BVMĐTĐKTS nhẹ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6-12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501627"/>
                  </a:ext>
                </a:extLst>
              </a:tr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BVMĐTĐKTS vừa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tháng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038094"/>
                  </a:ext>
                </a:extLst>
              </a:tr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BVMĐTĐKTS nặng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3 tháng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TW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3809920"/>
                  </a:ext>
                </a:extLst>
              </a:tr>
              <a:tr h="5210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BVMĐTĐTS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 tháng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28963"/>
                  </a:ext>
                </a:extLst>
              </a:tr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độ PHĐĐTĐ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khám</a:t>
                      </a:r>
                      <a:endParaRPr lang="en-VN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VN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737973"/>
                  </a:ext>
                </a:extLst>
              </a:tr>
              <a:tr h="4654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PHĐĐTĐ ngoài trung tâm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tháng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khoa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TW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0492860"/>
                  </a:ext>
                </a:extLst>
              </a:tr>
              <a:tr h="5210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PHĐĐTĐ trung tâm</a:t>
                      </a:r>
                      <a:endParaRPr lang="en-VN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681355" algn="l"/>
                          <a:tab pos="6251575" algn="l"/>
                        </a:tabLs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endParaRPr lang="en-VN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435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E2BFAA-339A-8177-B0D7-FB65B3EFFEBD}"/>
              </a:ext>
            </a:extLst>
          </p:cNvPr>
          <p:cNvSpPr txBox="1"/>
          <p:nvPr/>
        </p:nvSpPr>
        <p:spPr>
          <a:xfrm>
            <a:off x="704335" y="5721178"/>
            <a:ext cx="9242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VN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altLang="en-VN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5900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3971591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gray">
          <a:xfrm>
            <a:off x="2438401" y="1925782"/>
            <a:ext cx="7786253" cy="325581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Trân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trọng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cảm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ơn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63500" dir="2212194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5900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5929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7346" y="1565564"/>
            <a:ext cx="8645236" cy="3034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KHÁM CHẨN ĐOÁN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BỆNH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VÕNG MẠC </a:t>
            </a: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ĐTĐ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6964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242"/>
            <a:ext cx="9144000" cy="889687"/>
          </a:xfrm>
        </p:spPr>
        <p:txBody>
          <a:bodyPr>
            <a:normAutofit fontScale="90000"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Khám lâm sàng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2EA97-8D27-D3BF-1E94-602C9DCCB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473" y="1445741"/>
            <a:ext cx="11333018" cy="5204441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Hỏi bệnh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Tiền sử và thời gian phát hiện ĐTĐ, THA (nếu có)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Các thuốc đang điều trị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Các bệnh toàn thân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Tiền sử các bệnh về mắt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FontTx/>
              <a:buChar char="-"/>
            </a:pPr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Thăm khám cơ bản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Khám chức năng: Đo thị lực, nhãn áp, huyết áp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Khám sinh hiển vi: phát hiện tân mạch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, đục TTT hay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 + Khám đáy mắt: vi phình mạch, xuất tiết cứng, xuất tiết bông, xuất huyết võng mạc, TM giãn, bất thường vi mạch, tân mạ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22941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782" y="404242"/>
            <a:ext cx="9144000" cy="889687"/>
          </a:xfrm>
        </p:spPr>
        <p:txBody>
          <a:bodyPr>
            <a:normAutofit fontScale="90000"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Cận lâm sàng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2EA97-8D27-D3BF-1E94-602C9DCCB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445741"/>
            <a:ext cx="11582400" cy="4968914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sz="2600" b="1" dirty="0">
                <a:latin typeface="Arial" panose="020B0604020202020204" pitchFamily="34" charset="0"/>
                <a:cs typeface="Arial" panose="020B0604020202020204" pitchFamily="34" charset="0"/>
              </a:rPr>
              <a:t>Xét nghiệm máu</a:t>
            </a:r>
            <a:r>
              <a:rPr lang="en-VN" sz="2600" dirty="0">
                <a:latin typeface="Arial" panose="020B0604020202020204" pitchFamily="34" charset="0"/>
                <a:cs typeface="Arial" panose="020B0604020202020204" pitchFamily="34" charset="0"/>
              </a:rPr>
              <a:t>: Glucose, HbA1C, lipid máu.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sz="2600" b="1" dirty="0">
                <a:latin typeface="Arial" panose="020B0604020202020204" pitchFamily="34" charset="0"/>
                <a:cs typeface="Arial" panose="020B0604020202020204" pitchFamily="34" charset="0"/>
              </a:rPr>
              <a:t>Chụp đáy mắt không huỳnh quang</a:t>
            </a:r>
            <a:r>
              <a:rPr lang="en-VN" sz="2600" dirty="0">
                <a:latin typeface="Arial" panose="020B0604020202020204" pitchFamily="34" charset="0"/>
                <a:cs typeface="Arial" panose="020B0604020202020204" pitchFamily="34" charset="0"/>
              </a:rPr>
              <a:t>: phù hợp tầm soát và theo dõi tiến triển bệnh (độ nhạy và đặc hiệu phụ thuộc số lượng ảnh và trường chụp)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VN" sz="2600" b="1" dirty="0">
                <a:latin typeface="Arial" panose="020B0604020202020204" pitchFamily="34" charset="0"/>
                <a:cs typeface="Arial" panose="020B0604020202020204" pitchFamily="34" charset="0"/>
              </a:rPr>
              <a:t>Chụp mạch huỳnh quang</a:t>
            </a:r>
            <a:r>
              <a:rPr lang="en-VN" sz="2600" dirty="0">
                <a:latin typeface="Arial" panose="020B0604020202020204" pitchFamily="34" charset="0"/>
                <a:cs typeface="Arial" panose="020B0604020202020204" pitchFamily="34" charset="0"/>
              </a:rPr>
              <a:t>: Phương tiện giúp chẩn đoán chính xác nhất. T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OCT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HĐ</a:t>
            </a:r>
            <a:endParaRPr lang="en-VN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139766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7673" y="1"/>
            <a:ext cx="9144000" cy="10681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Một số hình ảnh tổn thương trên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 đáy mắt/chụp đáy mắt không huỳnh quang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198641-1BD5-0D76-3D12-AAF2A989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934" y="1042445"/>
            <a:ext cx="4680000" cy="28623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81480C-1A01-6111-5AED-C4B07415D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673" y="1026379"/>
            <a:ext cx="4680000" cy="28205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9D98E-7408-7873-FFDA-78641A97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934" y="3946554"/>
            <a:ext cx="4680000" cy="2845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4ED920-C65C-DB28-D196-3C769F450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673" y="3946554"/>
            <a:ext cx="4680000" cy="2845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4154383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3709" y="120626"/>
            <a:ext cx="9144000" cy="889687"/>
          </a:xfrm>
        </p:spPr>
        <p:txBody>
          <a:bodyPr>
            <a:noAutofit/>
          </a:bodyPr>
          <a:lstStyle/>
          <a:p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Một số hình ảnh tổn thương trên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 đáy mắt/chụp đáy mắt không huỳnh quang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24103-E8A5-BAD6-F83B-606FB222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00" y="1010313"/>
            <a:ext cx="4680000" cy="2830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7DD3C-5050-41B3-B5E7-18D02C7B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49" y="983076"/>
            <a:ext cx="4680000" cy="2785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854FB-786C-9AEB-87FD-CA0D3CD50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00" y="3923189"/>
            <a:ext cx="4680000" cy="2814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6C267-CE38-12DA-69CC-657D53CBA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49" y="3910737"/>
            <a:ext cx="4680000" cy="2826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691" y="120626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287562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B27F-6EAD-FC9D-BE64-B577193D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764" y="120626"/>
            <a:ext cx="9144000" cy="889687"/>
          </a:xfrm>
        </p:spPr>
        <p:txBody>
          <a:bodyPr>
            <a:noAutofit/>
          </a:bodyPr>
          <a:lstStyle/>
          <a:p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Một số hình ảnh tổn thương trên 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chụp mạch huỳnh quang và OCT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23D11-8367-61AD-28F3-380DDC593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93" y="1024724"/>
            <a:ext cx="4680000" cy="2799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FB86-792E-F4B2-B183-149520496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93" y="3838870"/>
            <a:ext cx="4680000" cy="27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2BBD1A-0EBF-E71A-2831-18BBAF626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64" y="1004059"/>
            <a:ext cx="4787284" cy="27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35105A-E9A5-0D50-2569-43E3A570E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619" y="3824459"/>
            <a:ext cx="4787284" cy="2791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691" y="221673"/>
            <a:ext cx="184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QLKCB</a:t>
            </a:r>
          </a:p>
        </p:txBody>
      </p:sp>
    </p:spTree>
    <p:extLst>
      <p:ext uri="{BB962C8B-B14F-4D97-AF65-F5344CB8AC3E}">
        <p14:creationId xmlns:p14="http://schemas.microsoft.com/office/powerpoint/2010/main" val="37349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{1FAEABFC-1231-FF4E-9F1B-BA047F203CEF}tf16401378</Template>
  <TotalTime>2995</TotalTime>
  <Words>2338</Words>
  <Application>Microsoft Office PowerPoint</Application>
  <PresentationFormat>Widescreen</PresentationFormat>
  <Paragraphs>285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Office Theme</vt:lpstr>
      <vt:lpstr>HƯỚNG DẪN CHẨN ĐOÁN,  ĐIỀU TRỊ VÀ QUẢN LÝ BỆNH  VÕNG MẠC ĐÁI THÁO ĐƯỜNG</vt:lpstr>
      <vt:lpstr>Dịch tễ học bệnh ĐTĐ</vt:lpstr>
      <vt:lpstr>Dịch tễ học bệnh VMĐTĐ</vt:lpstr>
      <vt:lpstr>KHÁM CHẨN ĐOÁN  BỆNH VÕNG MẠC ĐTĐ</vt:lpstr>
      <vt:lpstr>Khám lâm sàng</vt:lpstr>
      <vt:lpstr>Cận lâm sàng</vt:lpstr>
      <vt:lpstr>Một số hình ảnh tổn thương trên khám đáy mắt/chụp đáy mắt không huỳnh quang</vt:lpstr>
      <vt:lpstr>Một số hình ảnh tổn thương trên khám đáy mắt/chụp đáy mắt không huỳnh quang</vt:lpstr>
      <vt:lpstr>Một số hình ảnh tổn thương trên  chụp mạch huỳnh quang và OCT</vt:lpstr>
      <vt:lpstr>Chẩn đoán</vt:lpstr>
      <vt:lpstr> Phân loại giai đoạn bệnh (ICO-2018)</vt:lpstr>
      <vt:lpstr>PowerPoint Presentation</vt:lpstr>
      <vt:lpstr> Phân loại giai đoạn bệnh</vt:lpstr>
      <vt:lpstr>PowerPoint Presentation</vt:lpstr>
      <vt:lpstr>Chẩn đoán phân biệt</vt:lpstr>
      <vt:lpstr>Chẩn đoán phân biệt</vt:lpstr>
      <vt:lpstr>Tiến triển và biến chứng</vt:lpstr>
      <vt:lpstr>Điều trị</vt:lpstr>
      <vt:lpstr>Điều trị</vt:lpstr>
      <vt:lpstr>Điều trị</vt:lpstr>
      <vt:lpstr>Quản lý  bệnh võng mạc đái tháo đường</vt:lpstr>
      <vt:lpstr>Các phương pháp khám phát hiện  bệnh võng mạc ĐTĐ</vt:lpstr>
      <vt:lpstr>Khám đáy mắt trực tiếp</vt:lpstr>
      <vt:lpstr>Khám đáy mắt gián tiếp</vt:lpstr>
      <vt:lpstr>Khám đáy mắt dưới SHV</vt:lpstr>
      <vt:lpstr>Chụp đáy mắt không huỳnh quang</vt:lpstr>
      <vt:lpstr>Thời điểm khám phát hiện sớm  bệnh VMĐTĐ</vt:lpstr>
      <vt:lpstr>Đơn vị thực hiện</vt:lpstr>
      <vt:lpstr>Quản lý bệnh VMĐTĐ tại tuyến xã</vt:lpstr>
      <vt:lpstr>Quản lý bệnh VMĐTĐ tại tuyến huyện</vt:lpstr>
      <vt:lpstr>Quản lý bệnh VMĐTĐ tại tuyến tỉnh, trung ương</vt:lpstr>
      <vt:lpstr>Quản lý bệnh VMĐTĐ tại tuyến tỉnh, TW</vt:lpstr>
      <vt:lpstr>PowerPoint Presentation</vt:lpstr>
      <vt:lpstr>Khuyến cáo thời gian tái khám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CHẨN ĐOÁN, ĐIỀU TRỊ VÀ QUẢN LÝ BỆNH VÕNG MẠC ĐÁI THÁO ĐƯỜNG</dc:title>
  <dc:creator>Quang Trần</dc:creator>
  <cp:lastModifiedBy>Nguyen Duc Thang</cp:lastModifiedBy>
  <cp:revision>16</cp:revision>
  <dcterms:created xsi:type="dcterms:W3CDTF">2022-06-21T16:01:12Z</dcterms:created>
  <dcterms:modified xsi:type="dcterms:W3CDTF">2023-06-16T00:49:11Z</dcterms:modified>
</cp:coreProperties>
</file>