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87" r:id="rId7"/>
    <p:sldId id="273" r:id="rId8"/>
    <p:sldId id="431" r:id="rId9"/>
    <p:sldId id="288" r:id="rId10"/>
    <p:sldId id="432" r:id="rId11"/>
    <p:sldId id="434" r:id="rId12"/>
    <p:sldId id="441" r:id="rId13"/>
    <p:sldId id="44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AE4E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47754-51B4-4772-83B0-9A0DC731C9F4}" vWet="4" dt="2023-06-16T01:34:42.012"/>
    <p1510:client id="{95476B6A-11BE-45BA-BE8E-DA1987EC6D54}" v="24" dt="2023-06-16T01:37:21.34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Duc Thang" userId="c9b695dc54a5e9c3" providerId="LiveId" clId="{95476B6A-11BE-45BA-BE8E-DA1987EC6D54}"/>
    <pc:docChg chg="undo custSel addSld delSld modSld sldOrd">
      <pc:chgData name="Nguyen Duc Thang" userId="c9b695dc54a5e9c3" providerId="LiveId" clId="{95476B6A-11BE-45BA-BE8E-DA1987EC6D54}" dt="2023-06-16T01:37:21.349" v="179" actId="47"/>
      <pc:docMkLst>
        <pc:docMk/>
      </pc:docMkLst>
      <pc:sldChg chg="modSp mod">
        <pc:chgData name="Nguyen Duc Thang" userId="c9b695dc54a5e9c3" providerId="LiveId" clId="{95476B6A-11BE-45BA-BE8E-DA1987EC6D54}" dt="2023-06-15T09:39:02.374" v="28" actId="14100"/>
        <pc:sldMkLst>
          <pc:docMk/>
          <pc:sldMk cId="0" sldId="273"/>
        </pc:sldMkLst>
        <pc:spChg chg="mod">
          <ac:chgData name="Nguyen Duc Thang" userId="c9b695dc54a5e9c3" providerId="LiveId" clId="{95476B6A-11BE-45BA-BE8E-DA1987EC6D54}" dt="2023-06-15T09:39:02.374" v="28" actId="14100"/>
          <ac:spMkLst>
            <pc:docMk/>
            <pc:sldMk cId="0" sldId="273"/>
            <ac:spMk id="20" creationId="{EDA96984-37EC-4A4E-8FBA-BAA8FD8A6880}"/>
          </ac:spMkLst>
        </pc:spChg>
      </pc:sldChg>
      <pc:sldChg chg="modSp mod">
        <pc:chgData name="Nguyen Duc Thang" userId="c9b695dc54a5e9c3" providerId="LiveId" clId="{95476B6A-11BE-45BA-BE8E-DA1987EC6D54}" dt="2023-06-15T09:40:02.289" v="33" actId="6549"/>
        <pc:sldMkLst>
          <pc:docMk/>
          <pc:sldMk cId="3326669050" sldId="432"/>
        </pc:sldMkLst>
        <pc:spChg chg="mod">
          <ac:chgData name="Nguyen Duc Thang" userId="c9b695dc54a5e9c3" providerId="LiveId" clId="{95476B6A-11BE-45BA-BE8E-DA1987EC6D54}" dt="2023-06-15T09:40:02.289" v="33" actId="6549"/>
          <ac:spMkLst>
            <pc:docMk/>
            <pc:sldMk cId="3326669050" sldId="432"/>
            <ac:spMk id="2" creationId="{08D56E69-5172-41EF-7C06-5232DBC878F6}"/>
          </ac:spMkLst>
        </pc:spChg>
      </pc:sldChg>
      <pc:sldChg chg="modSp del mod">
        <pc:chgData name="Nguyen Duc Thang" userId="c9b695dc54a5e9c3" providerId="LiveId" clId="{95476B6A-11BE-45BA-BE8E-DA1987EC6D54}" dt="2023-06-15T09:42:12.128" v="61" actId="47"/>
        <pc:sldMkLst>
          <pc:docMk/>
          <pc:sldMk cId="1809079676" sldId="433"/>
        </pc:sldMkLst>
        <pc:spChg chg="mod">
          <ac:chgData name="Nguyen Duc Thang" userId="c9b695dc54a5e9c3" providerId="LiveId" clId="{95476B6A-11BE-45BA-BE8E-DA1987EC6D54}" dt="2023-06-15T09:41:24.306" v="60" actId="6549"/>
          <ac:spMkLst>
            <pc:docMk/>
            <pc:sldMk cId="1809079676" sldId="433"/>
            <ac:spMk id="2" creationId="{49F6F5E3-048A-B414-6748-BE24705789F4}"/>
          </ac:spMkLst>
        </pc:spChg>
      </pc:sldChg>
      <pc:sldChg chg="modSp mod">
        <pc:chgData name="Nguyen Duc Thang" userId="c9b695dc54a5e9c3" providerId="LiveId" clId="{95476B6A-11BE-45BA-BE8E-DA1987EC6D54}" dt="2023-06-15T09:50:21.914" v="154" actId="6549"/>
        <pc:sldMkLst>
          <pc:docMk/>
          <pc:sldMk cId="1898259473" sldId="434"/>
        </pc:sldMkLst>
        <pc:spChg chg="mod">
          <ac:chgData name="Nguyen Duc Thang" userId="c9b695dc54a5e9c3" providerId="LiveId" clId="{95476B6A-11BE-45BA-BE8E-DA1987EC6D54}" dt="2023-06-15T09:50:21.914" v="154" actId="6549"/>
          <ac:spMkLst>
            <pc:docMk/>
            <pc:sldMk cId="1898259473" sldId="434"/>
            <ac:spMk id="6" creationId="{A878AACC-3B72-B736-769E-3B8F7CDDAD25}"/>
          </ac:spMkLst>
        </pc:spChg>
      </pc:sldChg>
      <pc:sldChg chg="modSp add del mod">
        <pc:chgData name="Nguyen Duc Thang" userId="c9b695dc54a5e9c3" providerId="LiveId" clId="{95476B6A-11BE-45BA-BE8E-DA1987EC6D54}" dt="2023-06-16T01:35:50.145" v="162" actId="47"/>
        <pc:sldMkLst>
          <pc:docMk/>
          <pc:sldMk cId="415206879" sldId="435"/>
        </pc:sldMkLst>
        <pc:spChg chg="mod">
          <ac:chgData name="Nguyen Duc Thang" userId="c9b695dc54a5e9c3" providerId="LiveId" clId="{95476B6A-11BE-45BA-BE8E-DA1987EC6D54}" dt="2023-06-15T09:44:23.523" v="102" actId="6549"/>
          <ac:spMkLst>
            <pc:docMk/>
            <pc:sldMk cId="415206879" sldId="435"/>
            <ac:spMk id="2" creationId="{49F6F5E3-048A-B414-6748-BE24705789F4}"/>
          </ac:spMkLst>
        </pc:spChg>
      </pc:sldChg>
      <pc:sldChg chg="modSp del mod">
        <pc:chgData name="Nguyen Duc Thang" userId="c9b695dc54a5e9c3" providerId="LiveId" clId="{95476B6A-11BE-45BA-BE8E-DA1987EC6D54}" dt="2023-06-16T01:35:51.323" v="164" actId="47"/>
        <pc:sldMkLst>
          <pc:docMk/>
          <pc:sldMk cId="1929496467" sldId="436"/>
        </pc:sldMkLst>
        <pc:spChg chg="mod">
          <ac:chgData name="Nguyen Duc Thang" userId="c9b695dc54a5e9c3" providerId="LiveId" clId="{95476B6A-11BE-45BA-BE8E-DA1987EC6D54}" dt="2023-06-15T09:47:16.996" v="106" actId="1076"/>
          <ac:spMkLst>
            <pc:docMk/>
            <pc:sldMk cId="1929496467" sldId="436"/>
            <ac:spMk id="2" creationId="{49F6F5E3-048A-B414-6748-BE24705789F4}"/>
          </ac:spMkLst>
        </pc:spChg>
      </pc:sldChg>
      <pc:sldChg chg="modSp add del mod">
        <pc:chgData name="Nguyen Duc Thang" userId="c9b695dc54a5e9c3" providerId="LiveId" clId="{95476B6A-11BE-45BA-BE8E-DA1987EC6D54}" dt="2023-06-16T01:35:50.724" v="163" actId="47"/>
        <pc:sldMkLst>
          <pc:docMk/>
          <pc:sldMk cId="3208341702" sldId="437"/>
        </pc:sldMkLst>
        <pc:spChg chg="mod">
          <ac:chgData name="Nguyen Duc Thang" userId="c9b695dc54a5e9c3" providerId="LiveId" clId="{95476B6A-11BE-45BA-BE8E-DA1987EC6D54}" dt="2023-06-15T09:37:59.509" v="20" actId="6549"/>
          <ac:spMkLst>
            <pc:docMk/>
            <pc:sldMk cId="3208341702" sldId="437"/>
            <ac:spMk id="2" creationId="{49F6F5E3-048A-B414-6748-BE24705789F4}"/>
          </ac:spMkLst>
        </pc:spChg>
      </pc:sldChg>
      <pc:sldChg chg="del">
        <pc:chgData name="Nguyen Duc Thang" userId="c9b695dc54a5e9c3" providerId="LiveId" clId="{95476B6A-11BE-45BA-BE8E-DA1987EC6D54}" dt="2023-06-16T01:35:52.170" v="165" actId="47"/>
        <pc:sldMkLst>
          <pc:docMk/>
          <pc:sldMk cId="856652488" sldId="438"/>
        </pc:sldMkLst>
      </pc:sldChg>
      <pc:sldChg chg="delSp modSp add del mod">
        <pc:chgData name="Nguyen Duc Thang" userId="c9b695dc54a5e9c3" providerId="LiveId" clId="{95476B6A-11BE-45BA-BE8E-DA1987EC6D54}" dt="2023-06-16T01:37:21.349" v="179" actId="47"/>
        <pc:sldMkLst>
          <pc:docMk/>
          <pc:sldMk cId="1096148126" sldId="439"/>
        </pc:sldMkLst>
        <pc:spChg chg="mod">
          <ac:chgData name="Nguyen Duc Thang" userId="c9b695dc54a5e9c3" providerId="LiveId" clId="{95476B6A-11BE-45BA-BE8E-DA1987EC6D54}" dt="2023-06-15T09:47:45.580" v="113" actId="6549"/>
          <ac:spMkLst>
            <pc:docMk/>
            <pc:sldMk cId="1096148126" sldId="439"/>
            <ac:spMk id="2" creationId="{49F6F5E3-048A-B414-6748-BE24705789F4}"/>
          </ac:spMkLst>
        </pc:spChg>
        <pc:spChg chg="mod">
          <ac:chgData name="Nguyen Duc Thang" userId="c9b695dc54a5e9c3" providerId="LiveId" clId="{95476B6A-11BE-45BA-BE8E-DA1987EC6D54}" dt="2023-06-15T09:48:07.798" v="153" actId="2711"/>
          <ac:spMkLst>
            <pc:docMk/>
            <pc:sldMk cId="1096148126" sldId="439"/>
            <ac:spMk id="3" creationId="{532355C3-11D1-C26A-23D5-D8B9D75BF085}"/>
          </ac:spMkLst>
        </pc:spChg>
        <pc:picChg chg="del mod">
          <ac:chgData name="Nguyen Duc Thang" userId="c9b695dc54a5e9c3" providerId="LiveId" clId="{95476B6A-11BE-45BA-BE8E-DA1987EC6D54}" dt="2023-06-15T09:47:41.894" v="112" actId="478"/>
          <ac:picMkLst>
            <pc:docMk/>
            <pc:sldMk cId="1096148126" sldId="439"/>
            <ac:picMk id="1026" creationId="{BD035EEE-D927-FC21-FEF9-50311015F83F}"/>
          </ac:picMkLst>
        </pc:picChg>
      </pc:sldChg>
      <pc:sldChg chg="addSp delSp modSp new mod">
        <pc:chgData name="Nguyen Duc Thang" userId="c9b695dc54a5e9c3" providerId="LiveId" clId="{95476B6A-11BE-45BA-BE8E-DA1987EC6D54}" dt="2023-06-16T01:37:19.793" v="178" actId="122"/>
        <pc:sldMkLst>
          <pc:docMk/>
          <pc:sldMk cId="4223141403" sldId="440"/>
        </pc:sldMkLst>
        <pc:spChg chg="mod">
          <ac:chgData name="Nguyen Duc Thang" userId="c9b695dc54a5e9c3" providerId="LiveId" clId="{95476B6A-11BE-45BA-BE8E-DA1987EC6D54}" dt="2023-06-16T01:37:19.793" v="178" actId="122"/>
          <ac:spMkLst>
            <pc:docMk/>
            <pc:sldMk cId="4223141403" sldId="440"/>
            <ac:spMk id="2" creationId="{1ECF04AA-D207-65B0-1A4B-86E92B3E8DC4}"/>
          </ac:spMkLst>
        </pc:spChg>
        <pc:spChg chg="del">
          <ac:chgData name="Nguyen Duc Thang" userId="c9b695dc54a5e9c3" providerId="LiveId" clId="{95476B6A-11BE-45BA-BE8E-DA1987EC6D54}" dt="2023-06-16T01:34:47.005" v="156"/>
          <ac:spMkLst>
            <pc:docMk/>
            <pc:sldMk cId="4223141403" sldId="440"/>
            <ac:spMk id="3" creationId="{CFEC2B16-8D47-C635-9670-ECA8EFB33668}"/>
          </ac:spMkLst>
        </pc:spChg>
        <pc:picChg chg="add mod">
          <ac:chgData name="Nguyen Duc Thang" userId="c9b695dc54a5e9c3" providerId="LiveId" clId="{95476B6A-11BE-45BA-BE8E-DA1987EC6D54}" dt="2023-06-16T01:37:12.914" v="176" actId="14100"/>
          <ac:picMkLst>
            <pc:docMk/>
            <pc:sldMk cId="4223141403" sldId="440"/>
            <ac:picMk id="1026" creationId="{0F66757A-D799-EFB5-6678-723F07D0C490}"/>
          </ac:picMkLst>
        </pc:picChg>
        <pc:picChg chg="add del mod">
          <ac:chgData name="Nguyen Duc Thang" userId="c9b695dc54a5e9c3" providerId="LiveId" clId="{95476B6A-11BE-45BA-BE8E-DA1987EC6D54}" dt="2023-06-16T01:35:41.898" v="161" actId="478"/>
          <ac:picMkLst>
            <pc:docMk/>
            <pc:sldMk cId="4223141403" sldId="440"/>
            <ac:picMk id="1028" creationId="{B54AA229-C544-7D7A-C635-95D681E54B8B}"/>
          </ac:picMkLst>
        </pc:picChg>
      </pc:sldChg>
      <pc:sldChg chg="addSp new ord">
        <pc:chgData name="Nguyen Duc Thang" userId="c9b695dc54a5e9c3" providerId="LiveId" clId="{95476B6A-11BE-45BA-BE8E-DA1987EC6D54}" dt="2023-06-16T01:36:54.319" v="169"/>
        <pc:sldMkLst>
          <pc:docMk/>
          <pc:sldMk cId="211025651" sldId="441"/>
        </pc:sldMkLst>
        <pc:picChg chg="add">
          <ac:chgData name="Nguyen Duc Thang" userId="c9b695dc54a5e9c3" providerId="LiveId" clId="{95476B6A-11BE-45BA-BE8E-DA1987EC6D54}" dt="2023-06-16T01:36:54.319" v="169"/>
          <ac:picMkLst>
            <pc:docMk/>
            <pc:sldMk cId="211025651" sldId="441"/>
            <ac:picMk id="2050" creationId="{7931B691-5122-C99F-8BC4-1B5A7D3ABD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28E1E-9B11-43B7-BBC9-04EA47366B6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3E7B1-9B19-43F9-878D-C4791E126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3397" y="990601"/>
            <a:ext cx="12208933" cy="37589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3296" y="5105400"/>
            <a:ext cx="7563104" cy="762000"/>
          </a:xfr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3296" y="5943600"/>
            <a:ext cx="7559040" cy="365760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5943600"/>
            <a:ext cx="2692400" cy="365760"/>
          </a:xfrm>
        </p:spPr>
        <p:txBody>
          <a:bodyPr anchor="t" anchorCtr="0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fld id="{4CAC08CD-9F85-4741-9DEC-06437C06F124}" type="datetime1">
              <a:rPr lang="en-US" smtClean="0"/>
              <a:t>6/15/2023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2"/>
          <a:stretch/>
        </p:blipFill>
        <p:spPr>
          <a:xfrm>
            <a:off x="0" y="1042516"/>
            <a:ext cx="12192000" cy="3681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50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868680"/>
            <a:ext cx="11277600" cy="502920"/>
          </a:xfrm>
        </p:spPr>
        <p:txBody>
          <a:bodyPr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40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0"/>
            <a:ext cx="6217920" cy="1097280"/>
          </a:xfrm>
        </p:spPr>
        <p:txBody>
          <a:bodyPr bIns="0" anchor="t" anchorCtr="0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5486400" cy="2560320"/>
          </a:xfrm>
        </p:spPr>
        <p:txBody>
          <a:bodyPr/>
          <a:lstStyle>
            <a:lvl1pPr>
              <a:lnSpc>
                <a:spcPct val="110000"/>
              </a:lnSpc>
              <a:defRPr sz="13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ACD0E-C35D-4703-881A-A4CF785F15B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59040" y="1238250"/>
            <a:ext cx="4145280" cy="4754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71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ayout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" y="308093"/>
            <a:ext cx="1097280" cy="34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567" y="1359932"/>
            <a:ext cx="7359904" cy="415498"/>
          </a:xfrm>
        </p:spPr>
        <p:txBody>
          <a:bodyPr wrap="square" anchor="b" anchorCtr="0">
            <a:sp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0" y="1905000"/>
            <a:ext cx="7359904" cy="396240"/>
          </a:xfrm>
        </p:spPr>
        <p:txBody>
          <a:bodyPr anchor="b" anchorCtr="0"/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1BF7E6-C764-4601-B874-F6921CC24F4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" y="838200"/>
            <a:ext cx="1128183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2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6400" y="975360"/>
            <a:ext cx="11277600" cy="472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2148840"/>
            <a:ext cx="5120640" cy="39319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197600" y="2148840"/>
            <a:ext cx="5120640" cy="39319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74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 1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188720"/>
            <a:ext cx="3901440" cy="2743200"/>
          </a:xfrm>
        </p:spPr>
        <p:txBody>
          <a:bodyPr bIns="0"/>
          <a:lstStyle>
            <a:lvl1pPr algn="l"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D32CE4A-BCF7-4E9D-B4EE-76A020B8CD26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1277600" y="6172201"/>
            <a:ext cx="487680" cy="123111"/>
          </a:xfrm>
        </p:spPr>
        <p:txBody>
          <a:bodyPr/>
          <a:lstStyle/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296" y="4114800"/>
            <a:ext cx="3901440" cy="1371600"/>
          </a:xfrm>
        </p:spPr>
        <p:txBody>
          <a:bodyPr/>
          <a:lstStyle>
            <a:lvl1pPr>
              <a:defRPr sz="14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12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785360" y="1188720"/>
            <a:ext cx="6949440" cy="41148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85360" y="5410200"/>
            <a:ext cx="6949440" cy="609600"/>
          </a:xfrm>
          <a:solidFill>
            <a:schemeClr val="bg1"/>
          </a:solidFill>
          <a:effectLst>
            <a:innerShdw dist="38100" dir="16200000">
              <a:schemeClr val="accent1"/>
            </a:innerShdw>
          </a:effectLst>
        </p:spPr>
        <p:txBody>
          <a:bodyPr tIns="91440"/>
          <a:lstStyle>
            <a:lvl1pPr>
              <a:defRPr sz="1050" b="1" cap="all" baseline="0">
                <a:solidFill>
                  <a:srgbClr val="00A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1050" i="1">
                <a:solidFill>
                  <a:srgbClr val="00A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74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8000" y="838200"/>
            <a:ext cx="7924800" cy="731520"/>
          </a:xfrm>
        </p:spPr>
        <p:txBody>
          <a:bodyPr bIns="0" anchor="t" anchorCtr="0"/>
          <a:lstStyle>
            <a:lvl1pPr algn="l">
              <a:lnSpc>
                <a:spcPct val="85000"/>
              </a:lnSpc>
              <a:defRPr sz="2800">
                <a:solidFill>
                  <a:srgbClr val="00A3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35830F-BB64-48B3-ABC9-E4210F51EDC5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1277600" y="6172201"/>
            <a:ext cx="487680" cy="123111"/>
          </a:xfrm>
        </p:spPr>
        <p:txBody>
          <a:bodyPr/>
          <a:lstStyle/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296" y="2011680"/>
            <a:ext cx="3657600" cy="3017520"/>
          </a:xfrm>
        </p:spPr>
        <p:txBody>
          <a:bodyPr/>
          <a:lstStyle>
            <a:lvl1pPr>
              <a:lnSpc>
                <a:spcPct val="110000"/>
              </a:lnSpc>
              <a:defRPr sz="12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28600" indent="-228600"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85488" y="2011680"/>
            <a:ext cx="5608320" cy="356616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58400" y="2011680"/>
            <a:ext cx="1727200" cy="892552"/>
          </a:xfrm>
        </p:spPr>
        <p:txBody>
          <a:bodyPr>
            <a:spAutoFit/>
          </a:bodyPr>
          <a:lstStyle>
            <a:lvl1pPr>
              <a:defRPr sz="3200" b="0">
                <a:solidFill>
                  <a:srgbClr val="00A3E0"/>
                </a:solidFill>
              </a:defRPr>
            </a:lvl1pPr>
            <a:lvl2pPr marL="0" indent="0">
              <a:spcBef>
                <a:spcPts val="300"/>
              </a:spcBef>
              <a:buNone/>
              <a:defRPr sz="1100" cap="all" baseline="0">
                <a:solidFill>
                  <a:srgbClr val="00A3E0"/>
                </a:solidFill>
              </a:defRPr>
            </a:lvl2pPr>
            <a:lvl3pPr marL="0" indent="0">
              <a:spcBef>
                <a:spcPts val="300"/>
              </a:spcBef>
              <a:buNone/>
              <a:defRPr sz="1000">
                <a:solidFill>
                  <a:srgbClr val="00A3E0"/>
                </a:solidFill>
              </a:defRPr>
            </a:lvl3pPr>
          </a:lstStyle>
          <a:p>
            <a:pPr lvl="0"/>
            <a:r>
              <a:rPr lang="en-US"/>
              <a:t>%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058400" y="3200400"/>
            <a:ext cx="1727200" cy="892552"/>
          </a:xfrm>
        </p:spPr>
        <p:txBody>
          <a:bodyPr>
            <a:sp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1100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buNone/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%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4490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868680"/>
            <a:ext cx="11277600" cy="502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9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4578" y="163551"/>
            <a:ext cx="4530623" cy="609600"/>
            <a:chOff x="342900" y="179645"/>
            <a:chExt cx="3753314" cy="69940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645"/>
              <a:ext cx="1181100" cy="6994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9645"/>
              <a:ext cx="1120698" cy="699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12" y="179645"/>
              <a:ext cx="1470102" cy="69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38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5F95-6DCB-4039-A66E-E7677A537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AE168-7A9B-4496-94CA-83B65D225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07A4-8611-4114-B6DC-A8C715D6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94AF-7A77-40F7-8E8F-B70D371B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EB19B-8CF9-4A5C-9C85-5C404ABB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3397" y="990601"/>
            <a:ext cx="12208933" cy="37589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3296" y="5105400"/>
            <a:ext cx="7563104" cy="762000"/>
          </a:xfr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3296" y="5943600"/>
            <a:ext cx="7559040" cy="365760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5943600"/>
            <a:ext cx="2692400" cy="365760"/>
          </a:xfrm>
        </p:spPr>
        <p:txBody>
          <a:bodyPr anchor="t" anchorCtr="0">
            <a:noAutofit/>
          </a:bodyPr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fld id="{4CAC08CD-9F85-4741-9DEC-06437C06F124}" type="datetime1">
              <a:rPr lang="en-US" smtClean="0"/>
              <a:t>6/15/2023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7" y="304801"/>
            <a:ext cx="1782248" cy="55695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2"/>
          <a:stretch/>
        </p:blipFill>
        <p:spPr>
          <a:xfrm>
            <a:off x="0" y="1042516"/>
            <a:ext cx="12192000" cy="36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2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0"/>
            <a:ext cx="6217920" cy="1097280"/>
          </a:xfrm>
        </p:spPr>
        <p:txBody>
          <a:bodyPr bIns="0" anchor="t" anchorCtr="0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5486400" cy="2560320"/>
          </a:xfrm>
        </p:spPr>
        <p:txBody>
          <a:bodyPr/>
          <a:lstStyle>
            <a:lvl1pPr>
              <a:lnSpc>
                <a:spcPct val="110000"/>
              </a:lnSpc>
              <a:defRPr sz="13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ACD0E-C35D-4703-881A-A4CF785F15B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14109"/>
            <a:ext cx="1088569" cy="34017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59040" y="1238250"/>
            <a:ext cx="4145280" cy="4754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42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Layout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" y="308093"/>
            <a:ext cx="1097280" cy="34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567" y="1359932"/>
            <a:ext cx="7359904" cy="415498"/>
          </a:xfrm>
        </p:spPr>
        <p:txBody>
          <a:bodyPr wrap="square" anchor="b" anchorCtr="0">
            <a:sp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4800" y="1905000"/>
            <a:ext cx="7359904" cy="396240"/>
          </a:xfrm>
        </p:spPr>
        <p:txBody>
          <a:bodyPr anchor="b" anchorCtr="0"/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1BF7E6-C764-4601-B874-F6921CC24F4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" y="838200"/>
            <a:ext cx="1128183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5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1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188720"/>
            <a:ext cx="3901440" cy="2743200"/>
          </a:xfrm>
        </p:spPr>
        <p:txBody>
          <a:bodyPr bIns="0"/>
          <a:lstStyle>
            <a:lvl1pPr algn="l"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D32CE4A-BCF7-4E9D-B4EE-76A020B8CD26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1277600" y="6172201"/>
            <a:ext cx="487680" cy="123111"/>
          </a:xfrm>
        </p:spPr>
        <p:txBody>
          <a:bodyPr/>
          <a:lstStyle/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296" y="4114800"/>
            <a:ext cx="3901440" cy="1371600"/>
          </a:xfrm>
        </p:spPr>
        <p:txBody>
          <a:bodyPr/>
          <a:lstStyle>
            <a:lvl1pPr>
              <a:defRPr sz="14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1200" i="1">
                <a:solidFill>
                  <a:schemeClr val="tx1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785360" y="1188720"/>
            <a:ext cx="6949440" cy="41148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85360" y="5410200"/>
            <a:ext cx="6949440" cy="609600"/>
          </a:xfrm>
          <a:solidFill>
            <a:schemeClr val="bg1"/>
          </a:solidFill>
          <a:effectLst>
            <a:innerShdw dist="38100" dir="16200000">
              <a:schemeClr val="accent1"/>
            </a:innerShdw>
          </a:effectLst>
        </p:spPr>
        <p:txBody>
          <a:bodyPr tIns="91440"/>
          <a:lstStyle>
            <a:lvl1pPr>
              <a:defRPr sz="1050" b="1" cap="all" baseline="0">
                <a:solidFill>
                  <a:srgbClr val="00A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1050" i="1">
                <a:solidFill>
                  <a:srgbClr val="00A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2744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8000" y="838200"/>
            <a:ext cx="7924800" cy="731520"/>
          </a:xfrm>
        </p:spPr>
        <p:txBody>
          <a:bodyPr bIns="0" anchor="t" anchorCtr="0"/>
          <a:lstStyle>
            <a:lvl1pPr algn="l">
              <a:lnSpc>
                <a:spcPct val="85000"/>
              </a:lnSpc>
              <a:defRPr sz="2800">
                <a:solidFill>
                  <a:srgbClr val="00A3E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35830F-BB64-48B3-ABC9-E4210F51EDC5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Enter Presentation Title or Footer under "Insert" Tab, Footer menu and apply to 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>
          <a:xfrm>
            <a:off x="11277600" y="6172201"/>
            <a:ext cx="487680" cy="123111"/>
          </a:xfrm>
        </p:spPr>
        <p:txBody>
          <a:bodyPr/>
          <a:lstStyle/>
          <a:p>
            <a:fld id="{4D42437D-323E-4BFC-B1C7-B6E3CF82C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296" y="2011680"/>
            <a:ext cx="3657600" cy="3017520"/>
          </a:xfrm>
        </p:spPr>
        <p:txBody>
          <a:bodyPr/>
          <a:lstStyle>
            <a:lvl1pPr>
              <a:lnSpc>
                <a:spcPct val="110000"/>
              </a:lnSpc>
              <a:defRPr sz="12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28600" indent="-228600"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85488" y="2011680"/>
            <a:ext cx="5608320" cy="356616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58400" y="2011680"/>
            <a:ext cx="1727200" cy="892552"/>
          </a:xfrm>
        </p:spPr>
        <p:txBody>
          <a:bodyPr>
            <a:spAutoFit/>
          </a:bodyPr>
          <a:lstStyle>
            <a:lvl1pPr>
              <a:defRPr sz="3200" b="0">
                <a:solidFill>
                  <a:srgbClr val="00A3E0"/>
                </a:solidFill>
              </a:defRPr>
            </a:lvl1pPr>
            <a:lvl2pPr marL="0" indent="0">
              <a:spcBef>
                <a:spcPts val="300"/>
              </a:spcBef>
              <a:buNone/>
              <a:defRPr sz="1100" cap="all" baseline="0">
                <a:solidFill>
                  <a:srgbClr val="00A3E0"/>
                </a:solidFill>
              </a:defRPr>
            </a:lvl2pPr>
            <a:lvl3pPr marL="0" indent="0">
              <a:spcBef>
                <a:spcPts val="300"/>
              </a:spcBef>
              <a:buNone/>
              <a:defRPr sz="1000">
                <a:solidFill>
                  <a:srgbClr val="00A3E0"/>
                </a:solidFill>
              </a:defRPr>
            </a:lvl3pPr>
          </a:lstStyle>
          <a:p>
            <a:pPr lvl="0"/>
            <a:r>
              <a:rPr lang="en-US"/>
              <a:t>%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058400" y="3200400"/>
            <a:ext cx="1727200" cy="892552"/>
          </a:xfrm>
        </p:spPr>
        <p:txBody>
          <a:bodyPr>
            <a:sp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1100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buNone/>
              <a:defRPr sz="1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%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404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F55C-BEF1-4D32-B99D-6BB3245DB69F}" type="datetimeFigureOut">
              <a:rPr lang="vi-VN" smtClean="0"/>
              <a:t>15/06/2023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AB4A-1D03-4D6E-8680-A93330B37E2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838200"/>
            <a:ext cx="11277600" cy="502920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2148840"/>
            <a:ext cx="9753600" cy="3931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0261600" y="6172201"/>
            <a:ext cx="9144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4613C09A-4357-43F9-9DF9-EE4E26619DD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57200" y="6172201"/>
            <a:ext cx="67056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77600" y="6172200"/>
            <a:ext cx="508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2880" indent="-182880" algn="l">
              <a:buFont typeface="Georgia" panose="02040502050405020303" pitchFamily="18" charset="0"/>
              <a:buChar char="│"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A73837D6-780F-4317-8D33-D45C2EF969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201" y="314110"/>
            <a:ext cx="1088569" cy="34017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gray">
          <a:xfrm>
            <a:off x="457200" y="6422569"/>
            <a:ext cx="112776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1800" b="1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548640" indent="-228600" algn="l" defTabSz="914400" rtl="0" eaLnBrk="1" latinLnBrk="0" hangingPunct="1">
        <a:spcBef>
          <a:spcPts val="600"/>
        </a:spcBef>
        <a:buClr>
          <a:schemeClr val="accent2"/>
        </a:buClr>
        <a:buFont typeface="Georgia" panose="02040502050405020303" pitchFamily="18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868680" indent="-2286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1188720" indent="-228600" algn="l" defTabSz="914400" rtl="0" eaLnBrk="1" latinLnBrk="0" hangingPunct="1">
        <a:spcBef>
          <a:spcPts val="300"/>
        </a:spcBef>
        <a:buClr>
          <a:schemeClr val="accent2"/>
        </a:buClr>
        <a:buFont typeface="Georgia" panose="02040502050405020303" pitchFamily="18" charset="0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532355C3-11D1-C26A-23D5-D8B9D75BF085}"/>
              </a:ext>
            </a:extLst>
          </p:cNvPr>
          <p:cNvSpPr/>
          <p:nvPr/>
        </p:nvSpPr>
        <p:spPr>
          <a:xfrm>
            <a:off x="358174" y="2263887"/>
            <a:ext cx="11617235" cy="2968426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TRIỂN KHAI </a:t>
            </a:r>
          </a:p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HƯỚNG DẪN SÀNG LỌC, QUẢN LÝ </a:t>
            </a:r>
          </a:p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BỆNH VÕNG MẠC ĐÁI THÁO ĐƯỜNG</a:t>
            </a:r>
          </a:p>
          <a:p>
            <a:pPr algn="ctr"/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(Ban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hành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kèm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theo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Quyết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định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2557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và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2558/QĐ-BYT </a:t>
            </a:r>
            <a:r>
              <a:rPr lang="en-US" i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ngày</a:t>
            </a:r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20/9/2022)</a:t>
            </a:r>
          </a:p>
          <a:p>
            <a:pPr algn="ctr"/>
            <a:endParaRPr lang="en-US" i="1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                                                   </a:t>
            </a:r>
          </a:p>
          <a:p>
            <a:pPr algn="ctr"/>
            <a:endParaRPr lang="en-US" i="1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Logo Bộ Y tế vector">
            <a:extLst>
              <a:ext uri="{FF2B5EF4-FFF2-40B4-BE49-F238E27FC236}">
                <a16:creationId xmlns:a16="http://schemas.microsoft.com/office/drawing/2014/main" id="{BD035EEE-D927-FC21-FEF9-50311015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17" y="115174"/>
            <a:ext cx="1843212" cy="13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F6C65E84-85BA-D3D9-9A3D-6C61906E9D94}"/>
              </a:ext>
            </a:extLst>
          </p:cNvPr>
          <p:cNvSpPr/>
          <p:nvPr/>
        </p:nvSpPr>
        <p:spPr>
          <a:xfrm>
            <a:off x="3962687" y="5076285"/>
            <a:ext cx="6019729" cy="783767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Cục </a:t>
            </a:r>
            <a:r>
              <a:rPr lang="en-US" sz="2000" b="1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Quản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lý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Khám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b="1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Chữa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bệnh</a:t>
            </a:r>
            <a:r>
              <a:rPr lang="en-US" sz="2000" i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                                                </a:t>
            </a:r>
          </a:p>
          <a:p>
            <a:pPr algn="ctr"/>
            <a:endParaRPr lang="en-US" sz="2000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58B8AD73-D132-5580-B9A9-A76E6587C965}"/>
              </a:ext>
            </a:extLst>
          </p:cNvPr>
          <p:cNvSpPr/>
          <p:nvPr/>
        </p:nvSpPr>
        <p:spPr>
          <a:xfrm>
            <a:off x="-86147" y="1242238"/>
            <a:ext cx="1054174" cy="612321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BB346E7E-B1F5-FFB5-536C-BAE8806D24E2}"/>
              </a:ext>
            </a:extLst>
          </p:cNvPr>
          <p:cNvSpPr/>
          <p:nvPr/>
        </p:nvSpPr>
        <p:spPr>
          <a:xfrm>
            <a:off x="-1097957" y="1254915"/>
            <a:ext cx="15250708" cy="612321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532355C3-11D1-C26A-23D5-D8B9D75BF085}"/>
              </a:ext>
            </a:extLst>
          </p:cNvPr>
          <p:cNvSpPr/>
          <p:nvPr/>
        </p:nvSpPr>
        <p:spPr>
          <a:xfrm>
            <a:off x="855625" y="547334"/>
            <a:ext cx="7298504" cy="5155474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NỘI DUNG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Bệnh ĐTĐ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và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thách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thức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trong PCML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endParaRPr lang="en-US" sz="2800">
              <a:solidFill>
                <a:srgbClr val="44546A">
                  <a:lumMod val="75000"/>
                </a:srgbClr>
              </a:solidFill>
              <a:latin typeface="Calibri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Mục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đích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xây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dựng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hướng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dẫn</a:t>
            </a:r>
            <a:endParaRPr lang="en-US" sz="2800">
              <a:solidFill>
                <a:srgbClr val="44546A">
                  <a:lumMod val="75000"/>
                </a:srgbClr>
              </a:solidFill>
              <a:latin typeface="Calibri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endParaRPr lang="en-US" sz="2800">
              <a:solidFill>
                <a:srgbClr val="44546A">
                  <a:lumMod val="75000"/>
                </a:srgbClr>
              </a:solidFill>
              <a:latin typeface="Calibri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khai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Hướng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Triển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khai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Hướng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dẫn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trên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err="1">
                <a:solidFill>
                  <a:srgbClr val="44546A">
                    <a:lumMod val="75000"/>
                  </a:srgbClr>
                </a:solidFill>
                <a:latin typeface="Calibri"/>
              </a:rPr>
              <a:t>thực</a:t>
            </a:r>
            <a:r>
              <a:rPr lang="en-US" sz="2800">
                <a:solidFill>
                  <a:srgbClr val="44546A">
                    <a:lumMod val="75000"/>
                  </a:srgbClr>
                </a:solidFill>
                <a:latin typeface="Calibri"/>
              </a:rPr>
              <a:t> tế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ogo Bộ Y tế vector">
            <a:extLst>
              <a:ext uri="{FF2B5EF4-FFF2-40B4-BE49-F238E27FC236}">
                <a16:creationId xmlns:a16="http://schemas.microsoft.com/office/drawing/2014/main" id="{BD035EEE-D927-FC21-FEF9-50311015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87" y="171777"/>
            <a:ext cx="1967048" cy="13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F873BF9-19B2-30A0-89B7-4B15C906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07" y="1244877"/>
            <a:ext cx="3155225" cy="54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6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927" y="410417"/>
            <a:ext cx="11022776" cy="937260"/>
          </a:xfrm>
        </p:spPr>
        <p:txBody>
          <a:bodyPr vert="horz">
            <a:normAutofit fontScale="90000"/>
          </a:bodyPr>
          <a:lstStyle/>
          <a:p>
            <a:pPr algn="ctr" defTabSz="914400">
              <a:tabLst>
                <a:tab pos="7315200" algn="l"/>
              </a:tabLst>
            </a:pPr>
            <a:r>
              <a:rPr lang="vi-VN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Bệnh đái tháo đường gia tăng nhanh chóng </a:t>
            </a:r>
            <a:br>
              <a:rPr lang="vi-VN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vi-VN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và đang trở thành một thách thức lớn trong phòng chống mù lòa</a:t>
            </a:r>
            <a:endParaRPr lang="vi-VN" altLang="en-US" sz="2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7026BC0-6C95-07DE-D392-A7748EBE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68" y="1689314"/>
            <a:ext cx="4567382" cy="480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Logo Bộ Y tế vector">
            <a:extLst>
              <a:ext uri="{FF2B5EF4-FFF2-40B4-BE49-F238E27FC236}">
                <a16:creationId xmlns:a16="http://schemas.microsoft.com/office/drawing/2014/main" id="{917EA9E4-4C33-2395-D57C-DAA2B231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090" y="33544"/>
            <a:ext cx="1061613" cy="7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EDA96984-37EC-4A4E-8FBA-BAA8FD8A6880}"/>
              </a:ext>
            </a:extLst>
          </p:cNvPr>
          <p:cNvSpPr txBox="1">
            <a:spLocks/>
          </p:cNvSpPr>
          <p:nvPr/>
        </p:nvSpPr>
        <p:spPr bwMode="gray">
          <a:xfrm>
            <a:off x="479835" y="1860040"/>
            <a:ext cx="6570434" cy="4466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Georgia" panose="02040502050405020303" pitchFamily="18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868680" indent="-2286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415 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triệu người mắc bệnh đái tháo đường, 80% tập trung ở các nước có thu nhập trung bình thấp, 30% có biến chứng bệnh mắt </a:t>
            </a:r>
            <a:endParaRPr lang="en-US" altLang="zh-CN" sz="2400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ố</a:t>
            </a: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ng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ư</a:t>
            </a:r>
            <a:r>
              <a:rPr lang="en-US" altLang="zh-CN" sz="2400" b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ời</a:t>
            </a: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già</a:t>
            </a: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trên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toàn cầu tăng lên có nghĩa là số người </a:t>
            </a:r>
            <a:r>
              <a:rPr lang="en-US" altLang="zh-CN" sz="2400" b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bệnh đái tháo đường cũng tăng lên</a:t>
            </a: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Số người trên 60 tuổi đã tăng gấp ba lần trong 50 năm qua.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vi-VN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 số này cũng sẽ tăng gấp 3 lần trong 50 năm tới</a:t>
            </a:r>
            <a:r>
              <a:rPr lang="en-US" altLang="zh-CN" sz="2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zh-CN" sz="2400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just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532355C3-11D1-C26A-23D5-D8B9D75BF085}"/>
              </a:ext>
            </a:extLst>
          </p:cNvPr>
          <p:cNvSpPr/>
          <p:nvPr/>
        </p:nvSpPr>
        <p:spPr>
          <a:xfrm>
            <a:off x="2011681" y="439939"/>
            <a:ext cx="7298504" cy="674758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tễ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bệnh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VMĐTĐ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026" name="Picture 2" descr="Logo Bộ Y tế vector">
            <a:extLst>
              <a:ext uri="{FF2B5EF4-FFF2-40B4-BE49-F238E27FC236}">
                <a16:creationId xmlns:a16="http://schemas.microsoft.com/office/drawing/2014/main" id="{BD035EEE-D927-FC21-FEF9-50311015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70" y="171777"/>
            <a:ext cx="1585635" cy="11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0A4A4A83-95F4-E4EB-D82A-9C49E7EC6BCA}"/>
              </a:ext>
            </a:extLst>
          </p:cNvPr>
          <p:cNvSpPr/>
          <p:nvPr/>
        </p:nvSpPr>
        <p:spPr>
          <a:xfrm>
            <a:off x="818606" y="1547822"/>
            <a:ext cx="6357257" cy="2218087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9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Quy </a:t>
            </a:r>
            <a:r>
              <a:rPr kumimoji="0" lang="en-US" altLang="en-US" sz="2400" b="1" i="0" u="none" strike="noStrike" kern="1200" cap="none" spc="0" normalizeH="0" baseline="0" noProof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1/3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9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1/3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ng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ời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tháo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đ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ờng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tổn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th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ơng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kỳ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9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1/3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ng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ời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bệnh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VMĐTĐ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tổn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th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ơng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313231"/>
                </a:solidFill>
                <a:latin typeface="+mj-lt"/>
                <a:cs typeface="Calibri" panose="020F0502020204030204" pitchFamily="34" charset="0"/>
              </a:rPr>
              <a:t>ở </a:t>
            </a:r>
            <a:r>
              <a:rPr lang="en-US" altLang="en-US" sz="2400" err="1">
                <a:solidFill>
                  <a:srgbClr val="313231"/>
                </a:solidFill>
                <a:latin typeface="+mj-lt"/>
                <a:cs typeface="Calibri" panose="020F0502020204030204" pitchFamily="34" charset="0"/>
              </a:rPr>
              <a:t>giai</a:t>
            </a:r>
            <a:r>
              <a:rPr lang="en-US" altLang="en-US" sz="2400">
                <a:solidFill>
                  <a:srgbClr val="31323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400" err="1">
                <a:solidFill>
                  <a:srgbClr val="313231"/>
                </a:solidFill>
                <a:latin typeface="+mj-lt"/>
                <a:cs typeface="Calibri" panose="020F0502020204030204" pitchFamily="34" charset="0"/>
              </a:rPr>
              <a:t>đoạn</a:t>
            </a:r>
            <a:r>
              <a:rPr lang="en-US" altLang="en-US" sz="2400">
                <a:solidFill>
                  <a:srgbClr val="31323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dọa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thị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lực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” = 10%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ng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ời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bệnh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ĐTĐ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9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C25C-8925-9D5E-E861-D69E555B9668}"/>
              </a:ext>
            </a:extLst>
          </p:cNvPr>
          <p:cNvSpPr txBox="1"/>
          <p:nvPr/>
        </p:nvSpPr>
        <p:spPr bwMode="gray">
          <a:xfrm>
            <a:off x="1061637" y="4848513"/>
            <a:ext cx="5277393" cy="923330"/>
          </a:xfrm>
          <a:prstGeom prst="rect">
            <a:avLst/>
          </a:prstGeom>
          <a:solidFill>
            <a:srgbClr val="00A3E0">
              <a:lumMod val="20000"/>
              <a:lumOff val="80000"/>
            </a:srgb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Phòng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bệnh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tốt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nhất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là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phát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hiện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GB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bệnh</a:t>
            </a: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s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ớm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.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Điều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trị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kịp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thời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có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thể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ngăn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chặn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90%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nguy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c</a:t>
            </a:r>
            <a:r>
              <a:rPr kumimoji="0" lang="vi-VN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giảm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thị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lực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nghiêm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trọng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4C6C8-DD10-BED5-8B88-88EF9E95A374}"/>
              </a:ext>
            </a:extLst>
          </p:cNvPr>
          <p:cNvSpPr txBox="1"/>
          <p:nvPr/>
        </p:nvSpPr>
        <p:spPr bwMode="gray">
          <a:xfrm>
            <a:off x="818606" y="3826549"/>
            <a:ext cx="5763456" cy="615553"/>
          </a:xfrm>
          <a:prstGeom prst="rect">
            <a:avLst/>
          </a:prstGeom>
          <a:solidFill>
            <a:srgbClr val="4F758B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 defTabSz="685800">
              <a:defRPr/>
            </a:pP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100%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người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bệnh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ĐTĐ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cần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đ</a:t>
            </a:r>
            <a:r>
              <a:rPr lang="vi-VN" sz="2000" b="1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ợc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sàng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lọc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, 30%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cần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được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theo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dõi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,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quản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lý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, 10%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cần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điều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trị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kịp</a:t>
            </a:r>
            <a:r>
              <a:rPr lang="en-US" sz="2000" b="1" ker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US" sz="2000" b="1" kern="0" err="1">
                <a:solidFill>
                  <a:prstClr val="white"/>
                </a:solidFill>
                <a:cs typeface="Calibri" panose="020F0502020204030204" pitchFamily="34" charset="0"/>
              </a:rPr>
              <a:t>thời</a:t>
            </a:r>
            <a:endParaRPr lang="en-US" sz="2000" b="1" ker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 descr="imgres-7.jpg">
            <a:extLst>
              <a:ext uri="{FF2B5EF4-FFF2-40B4-BE49-F238E27FC236}">
                <a16:creationId xmlns:a16="http://schemas.microsoft.com/office/drawing/2014/main" id="{31F7B92A-3FF1-BA41-9C3B-D1505EF7D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008" y="3826549"/>
            <a:ext cx="3014655" cy="243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5FC258B-B5C9-F440-CD1B-C9195CD7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213" y="1645260"/>
            <a:ext cx="3014655" cy="25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1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0632" y="246292"/>
            <a:ext cx="7112627" cy="937260"/>
          </a:xfrm>
        </p:spPr>
        <p:txBody>
          <a:bodyPr vert="horz">
            <a:normAutofit/>
          </a:bodyPr>
          <a:lstStyle/>
          <a:p>
            <a:pPr algn="ctr" defTabSz="914400">
              <a:tabLst>
                <a:tab pos="7315200" algn="l"/>
              </a:tabLst>
            </a:pPr>
            <a:r>
              <a:rPr lang="en-US" sz="2800" b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Tỷ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lệ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mắc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bệnh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VMĐTĐ</a:t>
            </a:r>
            <a:endParaRPr lang="vi-VN" altLang="en-US" sz="28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Logo Bộ Y tế vector">
            <a:extLst>
              <a:ext uri="{FF2B5EF4-FFF2-40B4-BE49-F238E27FC236}">
                <a16:creationId xmlns:a16="http://schemas.microsoft.com/office/drawing/2014/main" id="{917EA9E4-4C33-2395-D57C-DAA2B231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06" y="236731"/>
            <a:ext cx="1628503" cy="11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44C545F-2606-2423-828C-E0BDBA6E99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567" r="-15567"/>
          <a:stretch>
            <a:fillRect/>
          </a:stretch>
        </p:blipFill>
        <p:spPr bwMode="gray">
          <a:xfrm>
            <a:off x="3075922" y="1392968"/>
            <a:ext cx="8088198" cy="41053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02CD3CC-4C62-4167-F3E3-99530757CE16}"/>
              </a:ext>
            </a:extLst>
          </p:cNvPr>
          <p:cNvSpPr/>
          <p:nvPr/>
        </p:nvSpPr>
        <p:spPr>
          <a:xfrm>
            <a:off x="4930089" y="6016696"/>
            <a:ext cx="4700554" cy="222817"/>
          </a:xfrm>
          <a:prstGeom prst="rightArrow">
            <a:avLst/>
          </a:prstGeom>
          <a:solidFill>
            <a:srgbClr val="0070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75161-2970-BC41-57BC-2F805C29ADB4}"/>
              </a:ext>
            </a:extLst>
          </p:cNvPr>
          <p:cNvSpPr txBox="1"/>
          <p:nvPr/>
        </p:nvSpPr>
        <p:spPr>
          <a:xfrm>
            <a:off x="5440715" y="5585809"/>
            <a:ext cx="33586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Thời</a:t>
            </a:r>
            <a:r>
              <a:rPr lang="en-US" sz="2200" i="1">
                <a:solidFill>
                  <a:srgbClr val="313231"/>
                </a:solidFill>
                <a:latin typeface="Calibri "/>
                <a:cs typeface="Arial"/>
              </a:rPr>
              <a:t> </a:t>
            </a:r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gian</a:t>
            </a:r>
            <a:r>
              <a:rPr lang="en-US" sz="2200" i="1">
                <a:solidFill>
                  <a:srgbClr val="313231"/>
                </a:solidFill>
                <a:latin typeface="Calibri "/>
                <a:cs typeface="Arial"/>
              </a:rPr>
              <a:t> </a:t>
            </a:r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bị</a:t>
            </a:r>
            <a:r>
              <a:rPr lang="en-US" sz="2200" i="1">
                <a:solidFill>
                  <a:srgbClr val="313231"/>
                </a:solidFill>
                <a:latin typeface="Calibri "/>
                <a:cs typeface="Arial"/>
              </a:rPr>
              <a:t> </a:t>
            </a:r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đái</a:t>
            </a:r>
            <a:r>
              <a:rPr lang="en-US" sz="2200" i="1">
                <a:solidFill>
                  <a:srgbClr val="313231"/>
                </a:solidFill>
                <a:latin typeface="Calibri "/>
                <a:cs typeface="Arial"/>
              </a:rPr>
              <a:t> </a:t>
            </a:r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tháo</a:t>
            </a:r>
            <a:r>
              <a:rPr lang="en-US" sz="2200" i="1">
                <a:solidFill>
                  <a:srgbClr val="313231"/>
                </a:solidFill>
                <a:latin typeface="Calibri "/>
                <a:cs typeface="Arial"/>
              </a:rPr>
              <a:t> </a:t>
            </a:r>
            <a:r>
              <a:rPr lang="en-US" sz="2200" i="1" err="1">
                <a:solidFill>
                  <a:srgbClr val="313231"/>
                </a:solidFill>
                <a:latin typeface="Calibri "/>
                <a:cs typeface="Arial"/>
              </a:rPr>
              <a:t>đường</a:t>
            </a:r>
            <a:endParaRPr lang="en-US" sz="2200" i="1">
              <a:solidFill>
                <a:srgbClr val="313231"/>
              </a:solidFill>
              <a:latin typeface="Calibri "/>
              <a:cs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EE3C0B7-1145-0636-0BDD-31A70EF64AA4}"/>
              </a:ext>
            </a:extLst>
          </p:cNvPr>
          <p:cNvSpPr txBox="1">
            <a:spLocks/>
          </p:cNvSpPr>
          <p:nvPr/>
        </p:nvSpPr>
        <p:spPr>
          <a:xfrm>
            <a:off x="905691" y="2157824"/>
            <a:ext cx="2351316" cy="247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315200" algn="l"/>
              </a:tabLst>
            </a:pP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Tỷ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lệ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mắc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bệnh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VMĐTĐ/BN ĐTĐ type 2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tăng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theo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thời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gian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mắc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bệnh</a:t>
            </a:r>
            <a:endParaRPr lang="vi-V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6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566" y="1441113"/>
            <a:ext cx="3447596" cy="2286156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1A26402-5B30-6E1A-F942-3EEFDEFF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8317084" y="3938873"/>
            <a:ext cx="3387236" cy="2218087"/>
          </a:xfrm>
          <a:prstGeom prst="rect">
            <a:avLst/>
          </a:prstGeom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532355C3-11D1-C26A-23D5-D8B9D75BF085}"/>
              </a:ext>
            </a:extLst>
          </p:cNvPr>
          <p:cNvSpPr/>
          <p:nvPr/>
        </p:nvSpPr>
        <p:spPr>
          <a:xfrm>
            <a:off x="1633460" y="55841"/>
            <a:ext cx="6735743" cy="94292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cần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thiết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xây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dựng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dẫn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ogo Bộ Y tế vector">
            <a:extLst>
              <a:ext uri="{FF2B5EF4-FFF2-40B4-BE49-F238E27FC236}">
                <a16:creationId xmlns:a16="http://schemas.microsoft.com/office/drawing/2014/main" id="{BD035EEE-D927-FC21-FEF9-50311015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48" y="171777"/>
            <a:ext cx="1328057" cy="9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08D56E69-5172-41EF-7C06-5232DBC878F6}"/>
              </a:ext>
            </a:extLst>
          </p:cNvPr>
          <p:cNvSpPr/>
          <p:nvPr/>
        </p:nvSpPr>
        <p:spPr>
          <a:xfrm>
            <a:off x="284183" y="2888470"/>
            <a:ext cx="7298504" cy="108106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VMĐTĐ)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khai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◌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532355C3-11D1-C26A-23D5-D8B9D75BF085}"/>
              </a:ext>
            </a:extLst>
          </p:cNvPr>
          <p:cNvSpPr/>
          <p:nvPr/>
        </p:nvSpPr>
        <p:spPr>
          <a:xfrm>
            <a:off x="971007" y="326352"/>
            <a:ext cx="8534399" cy="94292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Các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triển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khai Quy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kỹ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khám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sớm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</a:rPr>
              <a:t> VMĐTĐ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026" name="Picture 2" descr="Logo Bộ Y tế vector">
            <a:extLst>
              <a:ext uri="{FF2B5EF4-FFF2-40B4-BE49-F238E27FC236}">
                <a16:creationId xmlns:a16="http://schemas.microsoft.com/office/drawing/2014/main" id="{BD035EEE-D927-FC21-FEF9-50311015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22" y="171776"/>
            <a:ext cx="1763484" cy="12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43ABDD5-E5D6-F041-F37B-E199BCAFE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2" y="2369333"/>
            <a:ext cx="4280711" cy="3064136"/>
          </a:xfrm>
          <a:prstGeom prst="rect">
            <a:avLst/>
          </a:prstGeom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A878AACC-3B72-B736-769E-3B8F7CDDAD25}"/>
              </a:ext>
            </a:extLst>
          </p:cNvPr>
          <p:cNvSpPr/>
          <p:nvPr/>
        </p:nvSpPr>
        <p:spPr>
          <a:xfrm>
            <a:off x="312021" y="1423849"/>
            <a:ext cx="7461185" cy="433686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soi đáy mắt/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chụp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mắt.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 tế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ĐTĐ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lên.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Bác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sỹ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sỹ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CĐHA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CĐHA Cao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lên.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bị: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ãn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không.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giãn (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5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D016-3833-71FA-D8FB-91B09FD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40D9-3699-6211-D709-1DBFF4CB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ừ vựng Tiếng Anh các bộ phận trên cơ thể/Body-Parts/English Online (P1 ...">
            <a:extLst>
              <a:ext uri="{FF2B5EF4-FFF2-40B4-BE49-F238E27FC236}">
                <a16:creationId xmlns:a16="http://schemas.microsoft.com/office/drawing/2014/main" id="{7931B691-5122-C99F-8BC4-1B5A7D3A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04AA-D207-65B0-1A4B-86E92B3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Trân trọng cảm ơn!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pic>
        <p:nvPicPr>
          <p:cNvPr id="1026" name="Picture 2" descr="Image result for các bộ phận trên cơ thể">
            <a:extLst>
              <a:ext uri="{FF2B5EF4-FFF2-40B4-BE49-F238E27FC236}">
                <a16:creationId xmlns:a16="http://schemas.microsoft.com/office/drawing/2014/main" id="{0F66757A-D799-EFB5-6678-723F07D0C4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06" y="1874067"/>
            <a:ext cx="8410669" cy="43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4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s_PowerPointTemplate_Update 032214">
  <a:themeElements>
    <a:clrScheme name="Orbis Brand Palette">
      <a:dk1>
        <a:srgbClr val="313231"/>
      </a:dk1>
      <a:lt1>
        <a:sysClr val="window" lastClr="FFFFFF"/>
      </a:lt1>
      <a:dk2>
        <a:srgbClr val="253746"/>
      </a:dk2>
      <a:lt2>
        <a:srgbClr val="FFFFFF"/>
      </a:lt2>
      <a:accent1>
        <a:srgbClr val="00A3E0"/>
      </a:accent1>
      <a:accent2>
        <a:srgbClr val="007096"/>
      </a:accent2>
      <a:accent3>
        <a:srgbClr val="C8102E"/>
      </a:accent3>
      <a:accent4>
        <a:srgbClr val="EADA24"/>
      </a:accent4>
      <a:accent5>
        <a:srgbClr val="AD1AAC"/>
      </a:accent5>
      <a:accent6>
        <a:srgbClr val="C9B1D0"/>
      </a:accent6>
      <a:hlink>
        <a:srgbClr val="FFFFFE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latin typeface="Georgia" panose="02040502050405020303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 anchor="ctr" anchorCtr="0">
        <a:spAutoFit/>
      </a:bodyPr>
      <a:lstStyle>
        <a:defPPr>
          <a:defRPr dirty="0" err="1" smtClean="0">
            <a:solidFill>
              <a:schemeClr val="tx1">
                <a:lumMod val="65000"/>
                <a:lumOff val="35000"/>
              </a:schemeClr>
            </a:solidFill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c8c178-6af7-4b7e-9b86-6b96898780c9" xsi:nil="true"/>
    <lcf76f155ced4ddcb4097134ff3c332f xmlns="4d46fc6b-e8de-401e-ad66-9896fef9ace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FB2C6D4683445B35EA7BE6D2BB13E" ma:contentTypeVersion="16" ma:contentTypeDescription="Create a new document." ma:contentTypeScope="" ma:versionID="e6ec8404c2510728f6e4be0fd844f50d">
  <xsd:schema xmlns:xsd="http://www.w3.org/2001/XMLSchema" xmlns:xs="http://www.w3.org/2001/XMLSchema" xmlns:p="http://schemas.microsoft.com/office/2006/metadata/properties" xmlns:ns2="4d46fc6b-e8de-401e-ad66-9896fef9ace4" xmlns:ns3="99c8c178-6af7-4b7e-9b86-6b96898780c9" targetNamespace="http://schemas.microsoft.com/office/2006/metadata/properties" ma:root="true" ma:fieldsID="b259c7b965b76ede653f1bf8bf294dc4" ns2:_="" ns3:_="">
    <xsd:import namespace="4d46fc6b-e8de-401e-ad66-9896fef9ace4"/>
    <xsd:import namespace="99c8c178-6af7-4b7e-9b86-6b9689878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6fc6b-e8de-401e-ad66-9896fef9ac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72264e-083d-4aac-adc9-9d35a71ac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8c178-6af7-4b7e-9b86-6b96898780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4a93-b1bc-479e-a58f-25c793cdfe8f}" ma:internalName="TaxCatchAll" ma:showField="CatchAllData" ma:web="99c8c178-6af7-4b7e-9b86-6b96898780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DFDDB9-3689-4537-8BA3-0872B5AAB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AED478-D35F-4ED0-9588-1BDE21C6D83D}">
  <ds:schemaRefs>
    <ds:schemaRef ds:uri="4d46fc6b-e8de-401e-ad66-9896fef9ace4"/>
    <ds:schemaRef ds:uri="99c8c178-6af7-4b7e-9b86-6b96898780c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39F9F7-2B7D-4B66-9F17-37DB62DB7973}">
  <ds:schemaRefs>
    <ds:schemaRef ds:uri="4d46fc6b-e8de-401e-ad66-9896fef9ace4"/>
    <ds:schemaRef ds:uri="99c8c178-6af7-4b7e-9b86-6b96898780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Orbis_PowerPointTemplate_Update 032214</vt:lpstr>
      <vt:lpstr>PowerPoint Presentation</vt:lpstr>
      <vt:lpstr>PowerPoint Presentation</vt:lpstr>
      <vt:lpstr>Bệnh đái tháo đường gia tăng nhanh chóng  và đang trở thành một thách thức lớn trong phòng chống mù lòa</vt:lpstr>
      <vt:lpstr>PowerPoint Presentation</vt:lpstr>
      <vt:lpstr>Tỷ lệ mắc bệnh VMĐTĐ</vt:lpstr>
      <vt:lpstr>PowerPoint Presentation</vt:lpstr>
      <vt:lpstr>PowerPoint Presentation</vt:lpstr>
      <vt:lpstr>PowerPoint Presentation</vt:lpstr>
      <vt:lpstr>Trân trọng cảm ơn!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triển khai sàng lọc &amp; quản lí VMĐTĐ tại Tiền Giang </dc:title>
  <dc:creator>Nguyen Thi Thanh Trang</dc:creator>
  <cp:revision>1</cp:revision>
  <dcterms:created xsi:type="dcterms:W3CDTF">2022-06-16T03:11:00Z</dcterms:created>
  <dcterms:modified xsi:type="dcterms:W3CDTF">2023-06-16T01:37:22Z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F1CB7D8C5EC54FB99099DCBCD7A7016A</vt:lpwstr>
  </property>
  <property fmtid="{D5CDD505-2E9C-101B-9397-08002B2CF9AE}" pid="3" name="KSOProductBuildVer">
    <vt:lpwstr>1033-11.2.0.11156</vt:lpwstr>
  </property>
  <property fmtid="{D5CDD505-2E9C-101B-9397-08002B2CF9AE}" pid="4" name="ContentTypeId">
    <vt:lpwstr>0x010100D72FB2C6D4683445B35EA7BE6D2BB13E</vt:lpwstr>
  </property>
  <property fmtid="{D5CDD505-2E9C-101B-9397-08002B2CF9AE}" pid="5" name="MediaServiceImageTags">
    <vt:lpwstr/>
  </property>
</Properties>
</file>