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08" r:id="rId2"/>
    <p:sldId id="962" r:id="rId3"/>
    <p:sldId id="970" r:id="rId4"/>
    <p:sldId id="972" r:id="rId5"/>
    <p:sldId id="976" r:id="rId6"/>
    <p:sldId id="975" r:id="rId7"/>
    <p:sldId id="978" r:id="rId8"/>
    <p:sldId id="977" r:id="rId9"/>
    <p:sldId id="979" r:id="rId10"/>
    <p:sldId id="980" r:id="rId11"/>
    <p:sldId id="981" r:id="rId12"/>
    <p:sldId id="982" r:id="rId13"/>
    <p:sldId id="983" r:id="rId14"/>
    <p:sldId id="990" r:id="rId15"/>
    <p:sldId id="984" r:id="rId16"/>
    <p:sldId id="985" r:id="rId17"/>
    <p:sldId id="986" r:id="rId18"/>
    <p:sldId id="987" r:id="rId19"/>
    <p:sldId id="988" r:id="rId20"/>
    <p:sldId id="989" r:id="rId21"/>
    <p:sldId id="81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88">
          <p15:clr>
            <a:srgbClr val="A4A3A4"/>
          </p15:clr>
        </p15:guide>
        <p15:guide id="2" orient="horz" pos="720">
          <p15:clr>
            <a:srgbClr val="A4A3A4"/>
          </p15:clr>
        </p15:guide>
        <p15:guide id="3" pos="5664">
          <p15:clr>
            <a:srgbClr val="A4A3A4"/>
          </p15:clr>
        </p15:guide>
        <p15:guide id="4" pos="240">
          <p15:clr>
            <a:srgbClr val="A4A3A4"/>
          </p15:clr>
        </p15:guide>
        <p15:guide id="5" pos="16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5F8D7-8876-4421-9307-DC39AE9BEDB8}" v="75" dt="2021-10-06T15:26:53.2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31" autoAdjust="0"/>
    <p:restoredTop sz="94343" autoAdjust="0"/>
  </p:normalViewPr>
  <p:slideViewPr>
    <p:cSldViewPr showGuides="1">
      <p:cViewPr>
        <p:scale>
          <a:sx n="63" d="100"/>
          <a:sy n="63" d="100"/>
        </p:scale>
        <p:origin x="964" y="52"/>
      </p:cViewPr>
      <p:guideLst>
        <p:guide orient="horz" pos="3888"/>
        <p:guide orient="horz" pos="720"/>
        <p:guide pos="5664"/>
        <p:guide pos="240"/>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58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o Đức Phuơng" userId="3e5db146818eec05" providerId="LiveId" clId="{21D5F8D7-8876-4421-9307-DC39AE9BEDB8}"/>
    <pc:docChg chg="undo custSel addSld delSld modSld sldOrd">
      <pc:chgData name="Cao Đức Phuơng" userId="3e5db146818eec05" providerId="LiveId" clId="{21D5F8D7-8876-4421-9307-DC39AE9BEDB8}" dt="2021-10-06T16:59:25.274" v="4997" actId="20577"/>
      <pc:docMkLst>
        <pc:docMk/>
      </pc:docMkLst>
      <pc:sldChg chg="del">
        <pc:chgData name="Cao Đức Phuơng" userId="3e5db146818eec05" providerId="LiveId" clId="{21D5F8D7-8876-4421-9307-DC39AE9BEDB8}" dt="2021-10-06T15:58:42.832" v="4352" actId="47"/>
        <pc:sldMkLst>
          <pc:docMk/>
          <pc:sldMk cId="2814828568" sldId="256"/>
        </pc:sldMkLst>
      </pc:sldChg>
      <pc:sldChg chg="del">
        <pc:chgData name="Cao Đức Phuơng" userId="3e5db146818eec05" providerId="LiveId" clId="{21D5F8D7-8876-4421-9307-DC39AE9BEDB8}" dt="2021-10-06T15:58:35.138" v="4329" actId="47"/>
        <pc:sldMkLst>
          <pc:docMk/>
          <pc:sldMk cId="1295654" sldId="258"/>
        </pc:sldMkLst>
      </pc:sldChg>
      <pc:sldChg chg="del">
        <pc:chgData name="Cao Đức Phuơng" userId="3e5db146818eec05" providerId="LiveId" clId="{21D5F8D7-8876-4421-9307-DC39AE9BEDB8}" dt="2021-10-06T15:58:35.917" v="4332" actId="47"/>
        <pc:sldMkLst>
          <pc:docMk/>
          <pc:sldMk cId="1724100654" sldId="265"/>
        </pc:sldMkLst>
      </pc:sldChg>
      <pc:sldChg chg="modSp mod">
        <pc:chgData name="Cao Đức Phuơng" userId="3e5db146818eec05" providerId="LiveId" clId="{21D5F8D7-8876-4421-9307-DC39AE9BEDB8}" dt="2021-10-06T14:44:07.098" v="313" actId="1076"/>
        <pc:sldMkLst>
          <pc:docMk/>
          <pc:sldMk cId="0" sldId="274"/>
        </pc:sldMkLst>
        <pc:spChg chg="mod">
          <ac:chgData name="Cao Đức Phuơng" userId="3e5db146818eec05" providerId="LiveId" clId="{21D5F8D7-8876-4421-9307-DC39AE9BEDB8}" dt="2021-10-06T14:43:24.084" v="260" actId="20577"/>
          <ac:spMkLst>
            <pc:docMk/>
            <pc:sldMk cId="0" sldId="274"/>
            <ac:spMk id="2" creationId="{38895F2A-7895-47D0-BAB4-0D9658D86A9E}"/>
          </ac:spMkLst>
        </pc:spChg>
        <pc:spChg chg="mod">
          <ac:chgData name="Cao Đức Phuơng" userId="3e5db146818eec05" providerId="LiveId" clId="{21D5F8D7-8876-4421-9307-DC39AE9BEDB8}" dt="2021-10-06T14:44:07.098" v="313" actId="1076"/>
          <ac:spMkLst>
            <pc:docMk/>
            <pc:sldMk cId="0" sldId="274"/>
            <ac:spMk id="8" creationId="{5C49BE3C-A45C-4CC0-A1C0-9A914C989A8D}"/>
          </ac:spMkLst>
        </pc:spChg>
      </pc:sldChg>
      <pc:sldChg chg="del">
        <pc:chgData name="Cao Đức Phuơng" userId="3e5db146818eec05" providerId="LiveId" clId="{21D5F8D7-8876-4421-9307-DC39AE9BEDB8}" dt="2021-10-06T15:58:58.719" v="4375" actId="47"/>
        <pc:sldMkLst>
          <pc:docMk/>
          <pc:sldMk cId="141433960" sldId="275"/>
        </pc:sldMkLst>
      </pc:sldChg>
      <pc:sldChg chg="del">
        <pc:chgData name="Cao Đức Phuơng" userId="3e5db146818eec05" providerId="LiveId" clId="{21D5F8D7-8876-4421-9307-DC39AE9BEDB8}" dt="2021-10-06T15:58:26.801" v="4319" actId="47"/>
        <pc:sldMkLst>
          <pc:docMk/>
          <pc:sldMk cId="1028559407" sldId="309"/>
        </pc:sldMkLst>
      </pc:sldChg>
      <pc:sldChg chg="modSp del mod">
        <pc:chgData name="Cao Đức Phuơng" userId="3e5db146818eec05" providerId="LiveId" clId="{21D5F8D7-8876-4421-9307-DC39AE9BEDB8}" dt="2021-10-06T15:59:02.413" v="4376" actId="47"/>
        <pc:sldMkLst>
          <pc:docMk/>
          <pc:sldMk cId="3059273243" sldId="311"/>
        </pc:sldMkLst>
        <pc:spChg chg="mod">
          <ac:chgData name="Cao Đức Phuơng" userId="3e5db146818eec05" providerId="LiveId" clId="{21D5F8D7-8876-4421-9307-DC39AE9BEDB8}" dt="2021-10-06T14:45:35.751" v="436" actId="1076"/>
          <ac:spMkLst>
            <pc:docMk/>
            <pc:sldMk cId="3059273243" sldId="311"/>
            <ac:spMk id="2" creationId="{92A87715-6039-42A7-87B7-AB50E07149CC}"/>
          </ac:spMkLst>
        </pc:spChg>
      </pc:sldChg>
      <pc:sldChg chg="del">
        <pc:chgData name="Cao Đức Phuơng" userId="3e5db146818eec05" providerId="LiveId" clId="{21D5F8D7-8876-4421-9307-DC39AE9BEDB8}" dt="2021-10-06T15:58:24.610" v="4315" actId="47"/>
        <pc:sldMkLst>
          <pc:docMk/>
          <pc:sldMk cId="2940960187" sldId="784"/>
        </pc:sldMkLst>
      </pc:sldChg>
      <pc:sldChg chg="add del">
        <pc:chgData name="Cao Đức Phuơng" userId="3e5db146818eec05" providerId="LiveId" clId="{21D5F8D7-8876-4421-9307-DC39AE9BEDB8}" dt="2021-10-06T15:58:51.627" v="4374" actId="47"/>
        <pc:sldMkLst>
          <pc:docMk/>
          <pc:sldMk cId="3290191321" sldId="814"/>
        </pc:sldMkLst>
      </pc:sldChg>
      <pc:sldChg chg="del">
        <pc:chgData name="Cao Đức Phuơng" userId="3e5db146818eec05" providerId="LiveId" clId="{21D5F8D7-8876-4421-9307-DC39AE9BEDB8}" dt="2021-10-06T15:58:25.572" v="4316" actId="47"/>
        <pc:sldMkLst>
          <pc:docMk/>
          <pc:sldMk cId="2507382818" sldId="828"/>
        </pc:sldMkLst>
      </pc:sldChg>
      <pc:sldChg chg="del">
        <pc:chgData name="Cao Đức Phuơng" userId="3e5db146818eec05" providerId="LiveId" clId="{21D5F8D7-8876-4421-9307-DC39AE9BEDB8}" dt="2021-10-06T15:58:26.046" v="4317" actId="47"/>
        <pc:sldMkLst>
          <pc:docMk/>
          <pc:sldMk cId="1292965931" sldId="829"/>
        </pc:sldMkLst>
      </pc:sldChg>
      <pc:sldChg chg="del">
        <pc:chgData name="Cao Đức Phuơng" userId="3e5db146818eec05" providerId="LiveId" clId="{21D5F8D7-8876-4421-9307-DC39AE9BEDB8}" dt="2021-10-06T15:58:43.125" v="4353" actId="47"/>
        <pc:sldMkLst>
          <pc:docMk/>
          <pc:sldMk cId="2935378127" sldId="840"/>
        </pc:sldMkLst>
      </pc:sldChg>
      <pc:sldChg chg="del">
        <pc:chgData name="Cao Đức Phuơng" userId="3e5db146818eec05" providerId="LiveId" clId="{21D5F8D7-8876-4421-9307-DC39AE9BEDB8}" dt="2021-10-06T15:58:26.994" v="4320" actId="47"/>
        <pc:sldMkLst>
          <pc:docMk/>
          <pc:sldMk cId="1343061677" sldId="844"/>
        </pc:sldMkLst>
      </pc:sldChg>
      <pc:sldChg chg="del">
        <pc:chgData name="Cao Đức Phuơng" userId="3e5db146818eec05" providerId="LiveId" clId="{21D5F8D7-8876-4421-9307-DC39AE9BEDB8}" dt="2021-10-06T15:58:28.169" v="4321" actId="47"/>
        <pc:sldMkLst>
          <pc:docMk/>
          <pc:sldMk cId="952613810" sldId="845"/>
        </pc:sldMkLst>
      </pc:sldChg>
      <pc:sldChg chg="del">
        <pc:chgData name="Cao Đức Phuơng" userId="3e5db146818eec05" providerId="LiveId" clId="{21D5F8D7-8876-4421-9307-DC39AE9BEDB8}" dt="2021-10-06T15:58:40.087" v="4344" actId="47"/>
        <pc:sldMkLst>
          <pc:docMk/>
          <pc:sldMk cId="1085546922" sldId="847"/>
        </pc:sldMkLst>
      </pc:sldChg>
      <pc:sldChg chg="del">
        <pc:chgData name="Cao Đức Phuơng" userId="3e5db146818eec05" providerId="LiveId" clId="{21D5F8D7-8876-4421-9307-DC39AE9BEDB8}" dt="2021-10-06T15:58:29.419" v="4322" actId="47"/>
        <pc:sldMkLst>
          <pc:docMk/>
          <pc:sldMk cId="3323500786" sldId="848"/>
        </pc:sldMkLst>
      </pc:sldChg>
      <pc:sldChg chg="del">
        <pc:chgData name="Cao Đức Phuơng" userId="3e5db146818eec05" providerId="LiveId" clId="{21D5F8D7-8876-4421-9307-DC39AE9BEDB8}" dt="2021-10-06T15:58:32.308" v="4323" actId="47"/>
        <pc:sldMkLst>
          <pc:docMk/>
          <pc:sldMk cId="4055468955" sldId="849"/>
        </pc:sldMkLst>
      </pc:sldChg>
      <pc:sldChg chg="del">
        <pc:chgData name="Cao Đức Phuơng" userId="3e5db146818eec05" providerId="LiveId" clId="{21D5F8D7-8876-4421-9307-DC39AE9BEDB8}" dt="2021-10-06T15:58:33.281" v="4324" actId="47"/>
        <pc:sldMkLst>
          <pc:docMk/>
          <pc:sldMk cId="3437949350" sldId="850"/>
        </pc:sldMkLst>
      </pc:sldChg>
      <pc:sldChg chg="del">
        <pc:chgData name="Cao Đức Phuơng" userId="3e5db146818eec05" providerId="LiveId" clId="{21D5F8D7-8876-4421-9307-DC39AE9BEDB8}" dt="2021-10-06T15:58:33.605" v="4325" actId="47"/>
        <pc:sldMkLst>
          <pc:docMk/>
          <pc:sldMk cId="947530225" sldId="851"/>
        </pc:sldMkLst>
      </pc:sldChg>
      <pc:sldChg chg="del">
        <pc:chgData name="Cao Đức Phuơng" userId="3e5db146818eec05" providerId="LiveId" clId="{21D5F8D7-8876-4421-9307-DC39AE9BEDB8}" dt="2021-10-06T15:58:42.340" v="4349" actId="47"/>
        <pc:sldMkLst>
          <pc:docMk/>
          <pc:sldMk cId="2120148433" sldId="857"/>
        </pc:sldMkLst>
      </pc:sldChg>
      <pc:sldChg chg="del">
        <pc:chgData name="Cao Đức Phuơng" userId="3e5db146818eec05" providerId="LiveId" clId="{21D5F8D7-8876-4421-9307-DC39AE9BEDB8}" dt="2021-10-06T15:58:34.136" v="4327" actId="47"/>
        <pc:sldMkLst>
          <pc:docMk/>
          <pc:sldMk cId="1121015739" sldId="861"/>
        </pc:sldMkLst>
      </pc:sldChg>
      <pc:sldChg chg="del">
        <pc:chgData name="Cao Đức Phuơng" userId="3e5db146818eec05" providerId="LiveId" clId="{21D5F8D7-8876-4421-9307-DC39AE9BEDB8}" dt="2021-10-06T15:58:38.933" v="4341" actId="47"/>
        <pc:sldMkLst>
          <pc:docMk/>
          <pc:sldMk cId="3808603301" sldId="864"/>
        </pc:sldMkLst>
      </pc:sldChg>
      <pc:sldChg chg="del">
        <pc:chgData name="Cao Đức Phuơng" userId="3e5db146818eec05" providerId="LiveId" clId="{21D5F8D7-8876-4421-9307-DC39AE9BEDB8}" dt="2021-10-06T15:58:33.907" v="4326" actId="47"/>
        <pc:sldMkLst>
          <pc:docMk/>
          <pc:sldMk cId="3079465822" sldId="866"/>
        </pc:sldMkLst>
      </pc:sldChg>
      <pc:sldChg chg="del">
        <pc:chgData name="Cao Đức Phuơng" userId="3e5db146818eec05" providerId="LiveId" clId="{21D5F8D7-8876-4421-9307-DC39AE9BEDB8}" dt="2021-10-06T15:58:36.114" v="4333" actId="47"/>
        <pc:sldMkLst>
          <pc:docMk/>
          <pc:sldMk cId="3315167416" sldId="868"/>
        </pc:sldMkLst>
      </pc:sldChg>
      <pc:sldChg chg="del">
        <pc:chgData name="Cao Đức Phuơng" userId="3e5db146818eec05" providerId="LiveId" clId="{21D5F8D7-8876-4421-9307-DC39AE9BEDB8}" dt="2021-10-06T15:58:41.808" v="4348" actId="47"/>
        <pc:sldMkLst>
          <pc:docMk/>
          <pc:sldMk cId="634409117" sldId="870"/>
        </pc:sldMkLst>
      </pc:sldChg>
      <pc:sldChg chg="del">
        <pc:chgData name="Cao Đức Phuơng" userId="3e5db146818eec05" providerId="LiveId" clId="{21D5F8D7-8876-4421-9307-DC39AE9BEDB8}" dt="2021-10-06T15:58:42.494" v="4350" actId="47"/>
        <pc:sldMkLst>
          <pc:docMk/>
          <pc:sldMk cId="2923867769" sldId="871"/>
        </pc:sldMkLst>
      </pc:sldChg>
      <pc:sldChg chg="del">
        <pc:chgData name="Cao Đức Phuơng" userId="3e5db146818eec05" providerId="LiveId" clId="{21D5F8D7-8876-4421-9307-DC39AE9BEDB8}" dt="2021-10-06T15:58:26.554" v="4318" actId="47"/>
        <pc:sldMkLst>
          <pc:docMk/>
          <pc:sldMk cId="183281189" sldId="873"/>
        </pc:sldMkLst>
      </pc:sldChg>
      <pc:sldChg chg="del">
        <pc:chgData name="Cao Đức Phuơng" userId="3e5db146818eec05" providerId="LiveId" clId="{21D5F8D7-8876-4421-9307-DC39AE9BEDB8}" dt="2021-10-06T15:58:45.397" v="4364" actId="47"/>
        <pc:sldMkLst>
          <pc:docMk/>
          <pc:sldMk cId="1856203309" sldId="876"/>
        </pc:sldMkLst>
      </pc:sldChg>
      <pc:sldChg chg="del">
        <pc:chgData name="Cao Đức Phuơng" userId="3e5db146818eec05" providerId="LiveId" clId="{21D5F8D7-8876-4421-9307-DC39AE9BEDB8}" dt="2021-10-06T15:58:45.906" v="4365" actId="47"/>
        <pc:sldMkLst>
          <pc:docMk/>
          <pc:sldMk cId="2215240271" sldId="877"/>
        </pc:sldMkLst>
      </pc:sldChg>
      <pc:sldChg chg="del">
        <pc:chgData name="Cao Đức Phuơng" userId="3e5db146818eec05" providerId="LiveId" clId="{21D5F8D7-8876-4421-9307-DC39AE9BEDB8}" dt="2021-10-06T15:58:46.103" v="4366" actId="47"/>
        <pc:sldMkLst>
          <pc:docMk/>
          <pc:sldMk cId="3297099689" sldId="878"/>
        </pc:sldMkLst>
      </pc:sldChg>
      <pc:sldChg chg="del">
        <pc:chgData name="Cao Đức Phuơng" userId="3e5db146818eec05" providerId="LiveId" clId="{21D5F8D7-8876-4421-9307-DC39AE9BEDB8}" dt="2021-10-06T15:58:42.677" v="4351" actId="47"/>
        <pc:sldMkLst>
          <pc:docMk/>
          <pc:sldMk cId="2771247297" sldId="880"/>
        </pc:sldMkLst>
      </pc:sldChg>
      <pc:sldChg chg="del">
        <pc:chgData name="Cao Đức Phuơng" userId="3e5db146818eec05" providerId="LiveId" clId="{21D5F8D7-8876-4421-9307-DC39AE9BEDB8}" dt="2021-10-06T15:58:36.472" v="4334" actId="47"/>
        <pc:sldMkLst>
          <pc:docMk/>
          <pc:sldMk cId="252916639" sldId="881"/>
        </pc:sldMkLst>
      </pc:sldChg>
      <pc:sldChg chg="del">
        <pc:chgData name="Cao Đức Phuơng" userId="3e5db146818eec05" providerId="LiveId" clId="{21D5F8D7-8876-4421-9307-DC39AE9BEDB8}" dt="2021-10-06T15:58:37.878" v="4339" actId="47"/>
        <pc:sldMkLst>
          <pc:docMk/>
          <pc:sldMk cId="2746673813" sldId="885"/>
        </pc:sldMkLst>
      </pc:sldChg>
      <pc:sldChg chg="del">
        <pc:chgData name="Cao Đức Phuơng" userId="3e5db146818eec05" providerId="LiveId" clId="{21D5F8D7-8876-4421-9307-DC39AE9BEDB8}" dt="2021-10-06T15:58:38.345" v="4340" actId="47"/>
        <pc:sldMkLst>
          <pc:docMk/>
          <pc:sldMk cId="1994956036" sldId="886"/>
        </pc:sldMkLst>
      </pc:sldChg>
      <pc:sldChg chg="del">
        <pc:chgData name="Cao Đức Phuơng" userId="3e5db146818eec05" providerId="LiveId" clId="{21D5F8D7-8876-4421-9307-DC39AE9BEDB8}" dt="2021-10-06T15:58:36.921" v="4335" actId="47"/>
        <pc:sldMkLst>
          <pc:docMk/>
          <pc:sldMk cId="2797339530" sldId="887"/>
        </pc:sldMkLst>
      </pc:sldChg>
      <pc:sldChg chg="del">
        <pc:chgData name="Cao Đức Phuơng" userId="3e5db146818eec05" providerId="LiveId" clId="{21D5F8D7-8876-4421-9307-DC39AE9BEDB8}" dt="2021-10-06T15:58:37.242" v="4336" actId="47"/>
        <pc:sldMkLst>
          <pc:docMk/>
          <pc:sldMk cId="233261404" sldId="888"/>
        </pc:sldMkLst>
      </pc:sldChg>
      <pc:sldChg chg="del">
        <pc:chgData name="Cao Đức Phuơng" userId="3e5db146818eec05" providerId="LiveId" clId="{21D5F8D7-8876-4421-9307-DC39AE9BEDB8}" dt="2021-10-06T15:58:37.484" v="4337" actId="47"/>
        <pc:sldMkLst>
          <pc:docMk/>
          <pc:sldMk cId="4251356790" sldId="889"/>
        </pc:sldMkLst>
      </pc:sldChg>
      <pc:sldChg chg="del">
        <pc:chgData name="Cao Đức Phuơng" userId="3e5db146818eec05" providerId="LiveId" clId="{21D5F8D7-8876-4421-9307-DC39AE9BEDB8}" dt="2021-10-06T15:58:37.697" v="4338" actId="47"/>
        <pc:sldMkLst>
          <pc:docMk/>
          <pc:sldMk cId="1405808488" sldId="890"/>
        </pc:sldMkLst>
      </pc:sldChg>
      <pc:sldChg chg="del">
        <pc:chgData name="Cao Đức Phuơng" userId="3e5db146818eec05" providerId="LiveId" clId="{21D5F8D7-8876-4421-9307-DC39AE9BEDB8}" dt="2021-10-06T15:58:43.542" v="4354" actId="47"/>
        <pc:sldMkLst>
          <pc:docMk/>
          <pc:sldMk cId="1460524244" sldId="903"/>
        </pc:sldMkLst>
      </pc:sldChg>
      <pc:sldChg chg="del">
        <pc:chgData name="Cao Đức Phuơng" userId="3e5db146818eec05" providerId="LiveId" clId="{21D5F8D7-8876-4421-9307-DC39AE9BEDB8}" dt="2021-10-06T15:58:43.788" v="4355" actId="47"/>
        <pc:sldMkLst>
          <pc:docMk/>
          <pc:sldMk cId="3790011857" sldId="904"/>
        </pc:sldMkLst>
      </pc:sldChg>
      <pc:sldChg chg="del">
        <pc:chgData name="Cao Đức Phuơng" userId="3e5db146818eec05" providerId="LiveId" clId="{21D5F8D7-8876-4421-9307-DC39AE9BEDB8}" dt="2021-10-06T15:58:44.018" v="4356" actId="47"/>
        <pc:sldMkLst>
          <pc:docMk/>
          <pc:sldMk cId="3746426248" sldId="906"/>
        </pc:sldMkLst>
      </pc:sldChg>
      <pc:sldChg chg="del">
        <pc:chgData name="Cao Đức Phuơng" userId="3e5db146818eec05" providerId="LiveId" clId="{21D5F8D7-8876-4421-9307-DC39AE9BEDB8}" dt="2021-10-06T15:58:44.151" v="4357" actId="47"/>
        <pc:sldMkLst>
          <pc:docMk/>
          <pc:sldMk cId="1543545977" sldId="907"/>
        </pc:sldMkLst>
      </pc:sldChg>
      <pc:sldChg chg="del">
        <pc:chgData name="Cao Đức Phuơng" userId="3e5db146818eec05" providerId="LiveId" clId="{21D5F8D7-8876-4421-9307-DC39AE9BEDB8}" dt="2021-10-06T15:58:44.342" v="4358" actId="47"/>
        <pc:sldMkLst>
          <pc:docMk/>
          <pc:sldMk cId="1040867660" sldId="908"/>
        </pc:sldMkLst>
      </pc:sldChg>
      <pc:sldChg chg="del">
        <pc:chgData name="Cao Đức Phuơng" userId="3e5db146818eec05" providerId="LiveId" clId="{21D5F8D7-8876-4421-9307-DC39AE9BEDB8}" dt="2021-10-06T15:58:44.516" v="4359" actId="47"/>
        <pc:sldMkLst>
          <pc:docMk/>
          <pc:sldMk cId="3925081560" sldId="909"/>
        </pc:sldMkLst>
      </pc:sldChg>
      <pc:sldChg chg="del">
        <pc:chgData name="Cao Đức Phuơng" userId="3e5db146818eec05" providerId="LiveId" clId="{21D5F8D7-8876-4421-9307-DC39AE9BEDB8}" dt="2021-10-06T15:58:44.674" v="4360" actId="47"/>
        <pc:sldMkLst>
          <pc:docMk/>
          <pc:sldMk cId="3576716519" sldId="910"/>
        </pc:sldMkLst>
      </pc:sldChg>
      <pc:sldChg chg="del">
        <pc:chgData name="Cao Đức Phuơng" userId="3e5db146818eec05" providerId="LiveId" clId="{21D5F8D7-8876-4421-9307-DC39AE9BEDB8}" dt="2021-10-06T15:58:44.854" v="4361" actId="47"/>
        <pc:sldMkLst>
          <pc:docMk/>
          <pc:sldMk cId="3010117972" sldId="911"/>
        </pc:sldMkLst>
      </pc:sldChg>
      <pc:sldChg chg="del">
        <pc:chgData name="Cao Đức Phuơng" userId="3e5db146818eec05" providerId="LiveId" clId="{21D5F8D7-8876-4421-9307-DC39AE9BEDB8}" dt="2021-10-06T15:58:45.045" v="4362" actId="47"/>
        <pc:sldMkLst>
          <pc:docMk/>
          <pc:sldMk cId="2815666649" sldId="912"/>
        </pc:sldMkLst>
      </pc:sldChg>
      <pc:sldChg chg="del">
        <pc:chgData name="Cao Đức Phuơng" userId="3e5db146818eec05" providerId="LiveId" clId="{21D5F8D7-8876-4421-9307-DC39AE9BEDB8}" dt="2021-10-06T15:58:45.199" v="4363" actId="47"/>
        <pc:sldMkLst>
          <pc:docMk/>
          <pc:sldMk cId="2243196286" sldId="913"/>
        </pc:sldMkLst>
      </pc:sldChg>
      <pc:sldChg chg="del">
        <pc:chgData name="Cao Đức Phuơng" userId="3e5db146818eec05" providerId="LiveId" clId="{21D5F8D7-8876-4421-9307-DC39AE9BEDB8}" dt="2021-10-06T15:58:39.216" v="4342" actId="47"/>
        <pc:sldMkLst>
          <pc:docMk/>
          <pc:sldMk cId="1852580004" sldId="914"/>
        </pc:sldMkLst>
      </pc:sldChg>
      <pc:sldChg chg="del">
        <pc:chgData name="Cao Đức Phuơng" userId="3e5db146818eec05" providerId="LiveId" clId="{21D5F8D7-8876-4421-9307-DC39AE9BEDB8}" dt="2021-10-06T15:58:39.690" v="4343" actId="47"/>
        <pc:sldMkLst>
          <pc:docMk/>
          <pc:sldMk cId="1705279574" sldId="915"/>
        </pc:sldMkLst>
      </pc:sldChg>
      <pc:sldChg chg="del">
        <pc:chgData name="Cao Đức Phuơng" userId="3e5db146818eec05" providerId="LiveId" clId="{21D5F8D7-8876-4421-9307-DC39AE9BEDB8}" dt="2021-10-06T15:58:40.501" v="4345" actId="47"/>
        <pc:sldMkLst>
          <pc:docMk/>
          <pc:sldMk cId="658747171" sldId="916"/>
        </pc:sldMkLst>
      </pc:sldChg>
      <pc:sldChg chg="del">
        <pc:chgData name="Cao Đức Phuơng" userId="3e5db146818eec05" providerId="LiveId" clId="{21D5F8D7-8876-4421-9307-DC39AE9BEDB8}" dt="2021-10-06T15:58:41.149" v="4346" actId="47"/>
        <pc:sldMkLst>
          <pc:docMk/>
          <pc:sldMk cId="3021009560" sldId="917"/>
        </pc:sldMkLst>
      </pc:sldChg>
      <pc:sldChg chg="del">
        <pc:chgData name="Cao Đức Phuơng" userId="3e5db146818eec05" providerId="LiveId" clId="{21D5F8D7-8876-4421-9307-DC39AE9BEDB8}" dt="2021-10-06T15:58:41.458" v="4347" actId="47"/>
        <pc:sldMkLst>
          <pc:docMk/>
          <pc:sldMk cId="3462890806" sldId="918"/>
        </pc:sldMkLst>
      </pc:sldChg>
      <pc:sldChg chg="del">
        <pc:chgData name="Cao Đức Phuơng" userId="3e5db146818eec05" providerId="LiveId" clId="{21D5F8D7-8876-4421-9307-DC39AE9BEDB8}" dt="2021-10-06T15:58:34.350" v="4328" actId="47"/>
        <pc:sldMkLst>
          <pc:docMk/>
          <pc:sldMk cId="2117179502" sldId="924"/>
        </pc:sldMkLst>
      </pc:sldChg>
      <pc:sldChg chg="del">
        <pc:chgData name="Cao Đức Phuơng" userId="3e5db146818eec05" providerId="LiveId" clId="{21D5F8D7-8876-4421-9307-DC39AE9BEDB8}" dt="2021-10-06T15:58:35.488" v="4330" actId="47"/>
        <pc:sldMkLst>
          <pc:docMk/>
          <pc:sldMk cId="2707228873" sldId="926"/>
        </pc:sldMkLst>
      </pc:sldChg>
      <pc:sldChg chg="del">
        <pc:chgData name="Cao Đức Phuơng" userId="3e5db146818eec05" providerId="LiveId" clId="{21D5F8D7-8876-4421-9307-DC39AE9BEDB8}" dt="2021-10-06T15:58:35.682" v="4331" actId="47"/>
        <pc:sldMkLst>
          <pc:docMk/>
          <pc:sldMk cId="1852036337" sldId="927"/>
        </pc:sldMkLst>
      </pc:sldChg>
      <pc:sldChg chg="addSp modSp add mod ord">
        <pc:chgData name="Cao Đức Phuơng" userId="3e5db146818eec05" providerId="LiveId" clId="{21D5F8D7-8876-4421-9307-DC39AE9BEDB8}" dt="2021-10-06T14:57:07.400" v="538" actId="207"/>
        <pc:sldMkLst>
          <pc:docMk/>
          <pc:sldMk cId="948666002" sldId="928"/>
        </pc:sldMkLst>
        <pc:spChg chg="mod">
          <ac:chgData name="Cao Đức Phuơng" userId="3e5db146818eec05" providerId="LiveId" clId="{21D5F8D7-8876-4421-9307-DC39AE9BEDB8}" dt="2021-10-06T14:46:27.610" v="440" actId="1076"/>
          <ac:spMkLst>
            <pc:docMk/>
            <pc:sldMk cId="948666002" sldId="928"/>
            <ac:spMk id="2" creationId="{00000000-0000-0000-0000-000000000000}"/>
          </ac:spMkLst>
        </pc:spChg>
        <pc:spChg chg="mod">
          <ac:chgData name="Cao Đức Phuơng" userId="3e5db146818eec05" providerId="LiveId" clId="{21D5F8D7-8876-4421-9307-DC39AE9BEDB8}" dt="2021-10-06T14:46:32.786" v="441" actId="1076"/>
          <ac:spMkLst>
            <pc:docMk/>
            <pc:sldMk cId="948666002" sldId="928"/>
            <ac:spMk id="4" creationId="{00000000-0000-0000-0000-000000000000}"/>
          </ac:spMkLst>
        </pc:spChg>
        <pc:spChg chg="mod">
          <ac:chgData name="Cao Đức Phuơng" userId="3e5db146818eec05" providerId="LiveId" clId="{21D5F8D7-8876-4421-9307-DC39AE9BEDB8}" dt="2021-10-06T14:49:48.962" v="469" actId="20577"/>
          <ac:spMkLst>
            <pc:docMk/>
            <pc:sldMk cId="948666002" sldId="928"/>
            <ac:spMk id="8" creationId="{00000000-0000-0000-0000-000000000000}"/>
          </ac:spMkLst>
        </pc:spChg>
        <pc:spChg chg="mod">
          <ac:chgData name="Cao Đức Phuơng" userId="3e5db146818eec05" providerId="LiveId" clId="{21D5F8D7-8876-4421-9307-DC39AE9BEDB8}" dt="2021-10-06T14:55:25.812" v="519" actId="20577"/>
          <ac:spMkLst>
            <pc:docMk/>
            <pc:sldMk cId="948666002" sldId="928"/>
            <ac:spMk id="12" creationId="{00000000-0000-0000-0000-000000000000}"/>
          </ac:spMkLst>
        </pc:spChg>
        <pc:spChg chg="mod">
          <ac:chgData name="Cao Đức Phuơng" userId="3e5db146818eec05" providerId="LiveId" clId="{21D5F8D7-8876-4421-9307-DC39AE9BEDB8}" dt="2021-10-06T14:48:54.795" v="460"/>
          <ac:spMkLst>
            <pc:docMk/>
            <pc:sldMk cId="948666002" sldId="928"/>
            <ac:spMk id="17" creationId="{00000000-0000-0000-0000-000000000000}"/>
          </ac:spMkLst>
        </pc:spChg>
        <pc:spChg chg="mod">
          <ac:chgData name="Cao Đức Phuơng" userId="3e5db146818eec05" providerId="LiveId" clId="{21D5F8D7-8876-4421-9307-DC39AE9BEDB8}" dt="2021-10-06T14:52:38.416" v="497" actId="1076"/>
          <ac:spMkLst>
            <pc:docMk/>
            <pc:sldMk cId="948666002" sldId="928"/>
            <ac:spMk id="18" creationId="{00000000-0000-0000-0000-000000000000}"/>
          </ac:spMkLst>
        </pc:spChg>
        <pc:spChg chg="mod">
          <ac:chgData name="Cao Đức Phuơng" userId="3e5db146818eec05" providerId="LiveId" clId="{21D5F8D7-8876-4421-9307-DC39AE9BEDB8}" dt="2021-10-06T14:52:00.512" v="492" actId="20577"/>
          <ac:spMkLst>
            <pc:docMk/>
            <pc:sldMk cId="948666002" sldId="928"/>
            <ac:spMk id="19" creationId="{00000000-0000-0000-0000-000000000000}"/>
          </ac:spMkLst>
        </pc:spChg>
        <pc:spChg chg="mod">
          <ac:chgData name="Cao Đức Phuơng" userId="3e5db146818eec05" providerId="LiveId" clId="{21D5F8D7-8876-4421-9307-DC39AE9BEDB8}" dt="2021-10-06T14:56:34.741" v="528" actId="20577"/>
          <ac:spMkLst>
            <pc:docMk/>
            <pc:sldMk cId="948666002" sldId="928"/>
            <ac:spMk id="20" creationId="{00000000-0000-0000-0000-000000000000}"/>
          </ac:spMkLst>
        </pc:spChg>
        <pc:spChg chg="mod">
          <ac:chgData name="Cao Đức Phuơng" userId="3e5db146818eec05" providerId="LiveId" clId="{21D5F8D7-8876-4421-9307-DC39AE9BEDB8}" dt="2021-10-06T14:54:18.035" v="504" actId="1076"/>
          <ac:spMkLst>
            <pc:docMk/>
            <pc:sldMk cId="948666002" sldId="928"/>
            <ac:spMk id="21" creationId="{00000000-0000-0000-0000-000000000000}"/>
          </ac:spMkLst>
        </pc:spChg>
        <pc:spChg chg="mod">
          <ac:chgData name="Cao Đức Phuơng" userId="3e5db146818eec05" providerId="LiveId" clId="{21D5F8D7-8876-4421-9307-DC39AE9BEDB8}" dt="2021-10-06T14:54:57.509" v="511" actId="1076"/>
          <ac:spMkLst>
            <pc:docMk/>
            <pc:sldMk cId="948666002" sldId="928"/>
            <ac:spMk id="22" creationId="{00000000-0000-0000-0000-000000000000}"/>
          </ac:spMkLst>
        </pc:spChg>
        <pc:spChg chg="mod">
          <ac:chgData name="Cao Đức Phuơng" userId="3e5db146818eec05" providerId="LiveId" clId="{21D5F8D7-8876-4421-9307-DC39AE9BEDB8}" dt="2021-10-06T14:54:13.688" v="503" actId="1076"/>
          <ac:spMkLst>
            <pc:docMk/>
            <pc:sldMk cId="948666002" sldId="928"/>
            <ac:spMk id="23" creationId="{00000000-0000-0000-0000-000000000000}"/>
          </ac:spMkLst>
        </pc:spChg>
        <pc:spChg chg="mod">
          <ac:chgData name="Cao Đức Phuơng" userId="3e5db146818eec05" providerId="LiveId" clId="{21D5F8D7-8876-4421-9307-DC39AE9BEDB8}" dt="2021-10-06T14:55:39.069" v="521" actId="207"/>
          <ac:spMkLst>
            <pc:docMk/>
            <pc:sldMk cId="948666002" sldId="928"/>
            <ac:spMk id="24" creationId="{00000000-0000-0000-0000-000000000000}"/>
          </ac:spMkLst>
        </pc:spChg>
        <pc:spChg chg="add mod">
          <ac:chgData name="Cao Đức Phuơng" userId="3e5db146818eec05" providerId="LiveId" clId="{21D5F8D7-8876-4421-9307-DC39AE9BEDB8}" dt="2021-10-06T14:48:03.371" v="450" actId="207"/>
          <ac:spMkLst>
            <pc:docMk/>
            <pc:sldMk cId="948666002" sldId="928"/>
            <ac:spMk id="26" creationId="{B5166D00-2340-4C15-AF32-1D5BBA7095C8}"/>
          </ac:spMkLst>
        </pc:spChg>
        <pc:spChg chg="add mod">
          <ac:chgData name="Cao Đức Phuơng" userId="3e5db146818eec05" providerId="LiveId" clId="{21D5F8D7-8876-4421-9307-DC39AE9BEDB8}" dt="2021-10-06T14:48:20.994" v="451" actId="207"/>
          <ac:spMkLst>
            <pc:docMk/>
            <pc:sldMk cId="948666002" sldId="928"/>
            <ac:spMk id="27" creationId="{7564D2EB-AF8D-4599-9F05-2108274B1981}"/>
          </ac:spMkLst>
        </pc:spChg>
        <pc:spChg chg="add mod">
          <ac:chgData name="Cao Đức Phuơng" userId="3e5db146818eec05" providerId="LiveId" clId="{21D5F8D7-8876-4421-9307-DC39AE9BEDB8}" dt="2021-10-06T14:51:05.523" v="484" actId="20577"/>
          <ac:spMkLst>
            <pc:docMk/>
            <pc:sldMk cId="948666002" sldId="928"/>
            <ac:spMk id="28" creationId="{E31D50C4-F816-4DEF-BE3D-5E43341D73FE}"/>
          </ac:spMkLst>
        </pc:spChg>
        <pc:spChg chg="add mod">
          <ac:chgData name="Cao Đức Phuơng" userId="3e5db146818eec05" providerId="LiveId" clId="{21D5F8D7-8876-4421-9307-DC39AE9BEDB8}" dt="2021-10-06T14:52:49.023" v="498" actId="1076"/>
          <ac:spMkLst>
            <pc:docMk/>
            <pc:sldMk cId="948666002" sldId="928"/>
            <ac:spMk id="29" creationId="{F9D64168-2E52-472C-8FFF-F7FBDAACB4D0}"/>
          </ac:spMkLst>
        </pc:spChg>
        <pc:spChg chg="add mod">
          <ac:chgData name="Cao Đức Phuơng" userId="3e5db146818eec05" providerId="LiveId" clId="{21D5F8D7-8876-4421-9307-DC39AE9BEDB8}" dt="2021-10-06T14:54:48.284" v="510" actId="20577"/>
          <ac:spMkLst>
            <pc:docMk/>
            <pc:sldMk cId="948666002" sldId="928"/>
            <ac:spMk id="30" creationId="{9C233CBF-5542-45BD-BAF9-069F64EBE750}"/>
          </ac:spMkLst>
        </pc:spChg>
        <pc:spChg chg="add mod">
          <ac:chgData name="Cao Đức Phuơng" userId="3e5db146818eec05" providerId="LiveId" clId="{21D5F8D7-8876-4421-9307-DC39AE9BEDB8}" dt="2021-10-06T14:57:07.400" v="538" actId="207"/>
          <ac:spMkLst>
            <pc:docMk/>
            <pc:sldMk cId="948666002" sldId="928"/>
            <ac:spMk id="31" creationId="{9E63E74B-7EAB-4754-87DD-3AD77B023887}"/>
          </ac:spMkLst>
        </pc:spChg>
        <pc:graphicFrameChg chg="mod">
          <ac:chgData name="Cao Đức Phuơng" userId="3e5db146818eec05" providerId="LiveId" clId="{21D5F8D7-8876-4421-9307-DC39AE9BEDB8}" dt="2021-10-06T14:47:08.984" v="445"/>
          <ac:graphicFrameMkLst>
            <pc:docMk/>
            <pc:sldMk cId="948666002" sldId="928"/>
            <ac:graphicFrameMk id="7" creationId="{00000000-0000-0000-0000-000000000000}"/>
          </ac:graphicFrameMkLst>
        </pc:graphicFrameChg>
      </pc:sldChg>
      <pc:sldChg chg="addSp delSp modSp mod">
        <pc:chgData name="Cao Đức Phuơng" userId="3e5db146818eec05" providerId="LiveId" clId="{21D5F8D7-8876-4421-9307-DC39AE9BEDB8}" dt="2021-10-06T15:01:34.195" v="559" actId="14100"/>
        <pc:sldMkLst>
          <pc:docMk/>
          <pc:sldMk cId="2600658309" sldId="929"/>
        </pc:sldMkLst>
        <pc:spChg chg="mod">
          <ac:chgData name="Cao Đức Phuơng" userId="3e5db146818eec05" providerId="LiveId" clId="{21D5F8D7-8876-4421-9307-DC39AE9BEDB8}" dt="2021-10-06T14:58:30.220" v="551" actId="20577"/>
          <ac:spMkLst>
            <pc:docMk/>
            <pc:sldMk cId="2600658309" sldId="929"/>
            <ac:spMk id="3" creationId="{6FE44AB4-9B6B-4725-BC02-FE706F78F922}"/>
          </ac:spMkLst>
        </pc:spChg>
        <pc:picChg chg="del">
          <ac:chgData name="Cao Đức Phuơng" userId="3e5db146818eec05" providerId="LiveId" clId="{21D5F8D7-8876-4421-9307-DC39AE9BEDB8}" dt="2021-10-06T15:01:18.962" v="552" actId="478"/>
          <ac:picMkLst>
            <pc:docMk/>
            <pc:sldMk cId="2600658309" sldId="929"/>
            <ac:picMk id="6" creationId="{5CE8FEBD-1BAC-477C-9BBA-F17E5E6A2C1D}"/>
          </ac:picMkLst>
        </pc:picChg>
        <pc:picChg chg="add mod">
          <ac:chgData name="Cao Đức Phuơng" userId="3e5db146818eec05" providerId="LiveId" clId="{21D5F8D7-8876-4421-9307-DC39AE9BEDB8}" dt="2021-10-06T15:01:34.195" v="559" actId="14100"/>
          <ac:picMkLst>
            <pc:docMk/>
            <pc:sldMk cId="2600658309" sldId="929"/>
            <ac:picMk id="7" creationId="{72DE34DA-A268-4FB7-8AA6-5260679E6548}"/>
          </ac:picMkLst>
        </pc:picChg>
      </pc:sldChg>
      <pc:sldChg chg="modSp mod">
        <pc:chgData name="Cao Đức Phuơng" userId="3e5db146818eec05" providerId="LiveId" clId="{21D5F8D7-8876-4421-9307-DC39AE9BEDB8}" dt="2021-10-06T16:53:19.002" v="4378" actId="20577"/>
        <pc:sldMkLst>
          <pc:docMk/>
          <pc:sldMk cId="1589958779" sldId="930"/>
        </pc:sldMkLst>
        <pc:spChg chg="mod">
          <ac:chgData name="Cao Đức Phuơng" userId="3e5db146818eec05" providerId="LiveId" clId="{21D5F8D7-8876-4421-9307-DC39AE9BEDB8}" dt="2021-10-06T15:25:06.188" v="1877" actId="255"/>
          <ac:spMkLst>
            <pc:docMk/>
            <pc:sldMk cId="1589958779" sldId="930"/>
            <ac:spMk id="2" creationId="{2392DF61-A247-4CD1-95A8-991D8E4066B9}"/>
          </ac:spMkLst>
        </pc:spChg>
        <pc:spChg chg="mod">
          <ac:chgData name="Cao Đức Phuơng" userId="3e5db146818eec05" providerId="LiveId" clId="{21D5F8D7-8876-4421-9307-DC39AE9BEDB8}" dt="2021-10-06T16:53:19.002" v="4378" actId="20577"/>
          <ac:spMkLst>
            <pc:docMk/>
            <pc:sldMk cId="1589958779" sldId="930"/>
            <ac:spMk id="3" creationId="{6FE44AB4-9B6B-4725-BC02-FE706F78F922}"/>
          </ac:spMkLst>
        </pc:spChg>
      </pc:sldChg>
      <pc:sldChg chg="addSp delSp modSp add del mod">
        <pc:chgData name="Cao Đức Phuơng" userId="3e5db146818eec05" providerId="LiveId" clId="{21D5F8D7-8876-4421-9307-DC39AE9BEDB8}" dt="2021-10-06T15:58:50.893" v="4372" actId="47"/>
        <pc:sldMkLst>
          <pc:docMk/>
          <pc:sldMk cId="2605571340" sldId="931"/>
        </pc:sldMkLst>
        <pc:spChg chg="del">
          <ac:chgData name="Cao Đức Phuơng" userId="3e5db146818eec05" providerId="LiveId" clId="{21D5F8D7-8876-4421-9307-DC39AE9BEDB8}" dt="2021-10-06T15:25:23.489" v="1878" actId="478"/>
          <ac:spMkLst>
            <pc:docMk/>
            <pc:sldMk cId="2605571340" sldId="931"/>
            <ac:spMk id="2" creationId="{2392DF61-A247-4CD1-95A8-991D8E4066B9}"/>
          </ac:spMkLst>
        </pc:spChg>
        <pc:spChg chg="mod">
          <ac:chgData name="Cao Đức Phuơng" userId="3e5db146818eec05" providerId="LiveId" clId="{21D5F8D7-8876-4421-9307-DC39AE9BEDB8}" dt="2021-10-06T15:51:40.935" v="3578" actId="20577"/>
          <ac:spMkLst>
            <pc:docMk/>
            <pc:sldMk cId="2605571340" sldId="931"/>
            <ac:spMk id="3" creationId="{6FE44AB4-9B6B-4725-BC02-FE706F78F922}"/>
          </ac:spMkLst>
        </pc:spChg>
        <pc:spChg chg="add del mod">
          <ac:chgData name="Cao Đức Phuơng" userId="3e5db146818eec05" providerId="LiveId" clId="{21D5F8D7-8876-4421-9307-DC39AE9BEDB8}" dt="2021-10-06T15:25:40.698" v="1881" actId="21"/>
          <ac:spMkLst>
            <pc:docMk/>
            <pc:sldMk cId="2605571340" sldId="931"/>
            <ac:spMk id="6" creationId="{B3D3C20A-BB2B-4693-8645-9F2749224FFB}"/>
          </ac:spMkLst>
        </pc:spChg>
        <pc:spChg chg="add mod">
          <ac:chgData name="Cao Đức Phuơng" userId="3e5db146818eec05" providerId="LiveId" clId="{21D5F8D7-8876-4421-9307-DC39AE9BEDB8}" dt="2021-10-06T15:25:45.825" v="1882" actId="1076"/>
          <ac:spMkLst>
            <pc:docMk/>
            <pc:sldMk cId="2605571340" sldId="931"/>
            <ac:spMk id="7" creationId="{7D5998CB-07ED-4CB6-A9C0-F71D583624ED}"/>
          </ac:spMkLst>
        </pc:spChg>
      </pc:sldChg>
      <pc:sldChg chg="add del ord">
        <pc:chgData name="Cao Đức Phuơng" userId="3e5db146818eec05" providerId="LiveId" clId="{21D5F8D7-8876-4421-9307-DC39AE9BEDB8}" dt="2021-10-06T15:58:50.664" v="4371" actId="47"/>
        <pc:sldMkLst>
          <pc:docMk/>
          <pc:sldMk cId="3682446207" sldId="932"/>
        </pc:sldMkLst>
      </pc:sldChg>
      <pc:sldChg chg="modSp add del mod">
        <pc:chgData name="Cao Đức Phuơng" userId="3e5db146818eec05" providerId="LiveId" clId="{21D5F8D7-8876-4421-9307-DC39AE9BEDB8}" dt="2021-10-06T16:59:25.274" v="4997" actId="20577"/>
        <pc:sldMkLst>
          <pc:docMk/>
          <pc:sldMk cId="1268537139" sldId="933"/>
        </pc:sldMkLst>
        <pc:spChg chg="mod">
          <ac:chgData name="Cao Đức Phuơng" userId="3e5db146818eec05" providerId="LiveId" clId="{21D5F8D7-8876-4421-9307-DC39AE9BEDB8}" dt="2021-10-06T16:59:25.274" v="4997" actId="20577"/>
          <ac:spMkLst>
            <pc:docMk/>
            <pc:sldMk cId="1268537139" sldId="933"/>
            <ac:spMk id="3" creationId="{6FE44AB4-9B6B-4725-BC02-FE706F78F922}"/>
          </ac:spMkLst>
        </pc:spChg>
      </pc:sldChg>
      <pc:sldChg chg="modSp add mod ord">
        <pc:chgData name="Cao Đức Phuơng" userId="3e5db146818eec05" providerId="LiveId" clId="{21D5F8D7-8876-4421-9307-DC39AE9BEDB8}" dt="2021-10-06T16:57:47.681" v="4781"/>
        <pc:sldMkLst>
          <pc:docMk/>
          <pc:sldMk cId="3232796171" sldId="934"/>
        </pc:sldMkLst>
        <pc:spChg chg="mod">
          <ac:chgData name="Cao Đức Phuơng" userId="3e5db146818eec05" providerId="LiveId" clId="{21D5F8D7-8876-4421-9307-DC39AE9BEDB8}" dt="2021-10-06T16:57:13.577" v="4777" actId="20577"/>
          <ac:spMkLst>
            <pc:docMk/>
            <pc:sldMk cId="3232796171" sldId="934"/>
            <ac:spMk id="3" creationId="{6FE44AB4-9B6B-4725-BC02-FE706F78F922}"/>
          </ac:spMkLst>
        </pc:spChg>
      </pc:sldChg>
      <pc:sldMasterChg chg="delSldLayout">
        <pc:chgData name="Cao Đức Phuơng" userId="3e5db146818eec05" providerId="LiveId" clId="{21D5F8D7-8876-4421-9307-DC39AE9BEDB8}" dt="2021-10-06T15:58:42.677" v="4351" actId="47"/>
        <pc:sldMasterMkLst>
          <pc:docMk/>
          <pc:sldMasterMk cId="0" sldId="2147483648"/>
        </pc:sldMasterMkLst>
        <pc:sldLayoutChg chg="del">
          <pc:chgData name="Cao Đức Phuơng" userId="3e5db146818eec05" providerId="LiveId" clId="{21D5F8D7-8876-4421-9307-DC39AE9BEDB8}" dt="2021-10-06T15:58:42.677" v="4351" actId="47"/>
          <pc:sldLayoutMkLst>
            <pc:docMk/>
            <pc:sldMasterMk cId="0" sldId="2147483648"/>
            <pc:sldLayoutMk cId="134194059" sldId="2147483842"/>
          </pc:sldLayoutMkLst>
        </pc:sldLayoutChg>
      </pc:sldMasterChg>
    </pc:docChg>
  </pc:docChgLst>
  <pc:docChgLst>
    <pc:chgData name="Cao Đức Phuơng" userId="3e5db146818eec05" providerId="LiveId" clId="{7385796E-AB4A-4723-8E4D-A95D7E033EF6}"/>
    <pc:docChg chg="custSel modSld sldOrd">
      <pc:chgData name="Cao Đức Phuơng" userId="3e5db146818eec05" providerId="LiveId" clId="{7385796E-AB4A-4723-8E4D-A95D7E033EF6}" dt="2021-10-07T04:06:07.626" v="349"/>
      <pc:docMkLst>
        <pc:docMk/>
      </pc:docMkLst>
      <pc:sldChg chg="modSp mod">
        <pc:chgData name="Cao Đức Phuơng" userId="3e5db146818eec05" providerId="LiveId" clId="{7385796E-AB4A-4723-8E4D-A95D7E033EF6}" dt="2021-10-07T03:59:44.549" v="2" actId="20577"/>
        <pc:sldMkLst>
          <pc:docMk/>
          <pc:sldMk cId="948666002" sldId="928"/>
        </pc:sldMkLst>
        <pc:spChg chg="mod">
          <ac:chgData name="Cao Đức Phuơng" userId="3e5db146818eec05" providerId="LiveId" clId="{7385796E-AB4A-4723-8E4D-A95D7E033EF6}" dt="2021-10-07T03:59:44.549" v="2" actId="20577"/>
          <ac:spMkLst>
            <pc:docMk/>
            <pc:sldMk cId="948666002" sldId="928"/>
            <ac:spMk id="2" creationId="{00000000-0000-0000-0000-000000000000}"/>
          </ac:spMkLst>
        </pc:spChg>
      </pc:sldChg>
      <pc:sldChg chg="modSp mod">
        <pc:chgData name="Cao Đức Phuơng" userId="3e5db146818eec05" providerId="LiveId" clId="{7385796E-AB4A-4723-8E4D-A95D7E033EF6}" dt="2021-10-07T03:59:47.691" v="5" actId="20577"/>
        <pc:sldMkLst>
          <pc:docMk/>
          <pc:sldMk cId="2600658309" sldId="929"/>
        </pc:sldMkLst>
        <pc:spChg chg="mod">
          <ac:chgData name="Cao Đức Phuơng" userId="3e5db146818eec05" providerId="LiveId" clId="{7385796E-AB4A-4723-8E4D-A95D7E033EF6}" dt="2021-10-07T03:59:47.691" v="5" actId="20577"/>
          <ac:spMkLst>
            <pc:docMk/>
            <pc:sldMk cId="2600658309" sldId="929"/>
            <ac:spMk id="2" creationId="{2392DF61-A247-4CD1-95A8-991D8E4066B9}"/>
          </ac:spMkLst>
        </pc:spChg>
      </pc:sldChg>
      <pc:sldChg chg="ord">
        <pc:chgData name="Cao Đức Phuơng" userId="3e5db146818eec05" providerId="LiveId" clId="{7385796E-AB4A-4723-8E4D-A95D7E033EF6}" dt="2021-10-07T04:06:07.626" v="349"/>
        <pc:sldMkLst>
          <pc:docMk/>
          <pc:sldMk cId="1268537139" sldId="933"/>
        </pc:sldMkLst>
      </pc:sldChg>
      <pc:sldChg chg="modSp mod">
        <pc:chgData name="Cao Đức Phuơng" userId="3e5db146818eec05" providerId="LiveId" clId="{7385796E-AB4A-4723-8E4D-A95D7E033EF6}" dt="2021-10-07T04:06:01.344" v="347" actId="20577"/>
        <pc:sldMkLst>
          <pc:docMk/>
          <pc:sldMk cId="561184728" sldId="935"/>
        </pc:sldMkLst>
        <pc:spChg chg="mod">
          <ac:chgData name="Cao Đức Phuơng" userId="3e5db146818eec05" providerId="LiveId" clId="{7385796E-AB4A-4723-8E4D-A95D7E033EF6}" dt="2021-10-07T04:00:35.500" v="30" actId="255"/>
          <ac:spMkLst>
            <pc:docMk/>
            <pc:sldMk cId="561184728" sldId="935"/>
            <ac:spMk id="2" creationId="{00000000-0000-0000-0000-000000000000}"/>
          </ac:spMkLst>
        </pc:spChg>
        <pc:spChg chg="mod">
          <ac:chgData name="Cao Đức Phuơng" userId="3e5db146818eec05" providerId="LiveId" clId="{7385796E-AB4A-4723-8E4D-A95D7E033EF6}" dt="2021-10-07T04:06:01.344" v="347" actId="20577"/>
          <ac:spMkLst>
            <pc:docMk/>
            <pc:sldMk cId="561184728" sldId="935"/>
            <ac:spMk id="3" creationId="{00000000-0000-0000-0000-000000000000}"/>
          </ac:spMkLst>
        </pc:spChg>
      </pc:sldChg>
    </pc:docChg>
  </pc:docChgLst>
  <pc:docChgLst>
    <pc:chgData name="Cao Đức Phuơng" userId="3e5db146818eec05" providerId="LiveId" clId="{8E8795BC-6FD7-4B30-8FC8-99548692A718}"/>
    <pc:docChg chg="undo custSel addSld delSld modSld">
      <pc:chgData name="Cao Đức Phuơng" userId="3e5db146818eec05" providerId="LiveId" clId="{8E8795BC-6FD7-4B30-8FC8-99548692A718}" dt="2021-08-02T00:21:33.081" v="390" actId="47"/>
      <pc:docMkLst>
        <pc:docMk/>
      </pc:docMkLst>
      <pc:sldChg chg="modSp mod">
        <pc:chgData name="Cao Đức Phuơng" userId="3e5db146818eec05" providerId="LiveId" clId="{8E8795BC-6FD7-4B30-8FC8-99548692A718}" dt="2021-08-01T23:56:51.752" v="122" actId="20577"/>
        <pc:sldMkLst>
          <pc:docMk/>
          <pc:sldMk cId="2940960187" sldId="784"/>
        </pc:sldMkLst>
        <pc:spChg chg="mod">
          <ac:chgData name="Cao Đức Phuơng" userId="3e5db146818eec05" providerId="LiveId" clId="{8E8795BC-6FD7-4B30-8FC8-99548692A718}" dt="2021-08-01T23:56:51.752" v="122" actId="20577"/>
          <ac:spMkLst>
            <pc:docMk/>
            <pc:sldMk cId="2940960187" sldId="784"/>
            <ac:spMk id="3" creationId="{00000000-0000-0000-0000-000000000000}"/>
          </ac:spMkLst>
        </pc:spChg>
      </pc:sldChg>
      <pc:sldChg chg="addSp delSp modSp mod">
        <pc:chgData name="Cao Đức Phuơng" userId="3e5db146818eec05" providerId="LiveId" clId="{8E8795BC-6FD7-4B30-8FC8-99548692A718}" dt="2021-08-02T00:11:36.535" v="354" actId="20577"/>
        <pc:sldMkLst>
          <pc:docMk/>
          <pc:sldMk cId="2507382818" sldId="828"/>
        </pc:sldMkLst>
        <pc:spChg chg="mod">
          <ac:chgData name="Cao Đức Phuơng" userId="3e5db146818eec05" providerId="LiveId" clId="{8E8795BC-6FD7-4B30-8FC8-99548692A718}" dt="2021-08-02T00:11:36.535" v="354" actId="20577"/>
          <ac:spMkLst>
            <pc:docMk/>
            <pc:sldMk cId="2507382818" sldId="828"/>
            <ac:spMk id="3" creationId="{00000000-0000-0000-0000-000000000000}"/>
          </ac:spMkLst>
        </pc:spChg>
        <pc:graphicFrameChg chg="del mod modGraphic">
          <ac:chgData name="Cao Đức Phuơng" userId="3e5db146818eec05" providerId="LiveId" clId="{8E8795BC-6FD7-4B30-8FC8-99548692A718}" dt="2021-08-02T00:07:00.285" v="271" actId="478"/>
          <ac:graphicFrameMkLst>
            <pc:docMk/>
            <pc:sldMk cId="2507382818" sldId="828"/>
            <ac:graphicFrameMk id="4" creationId="{0D7F407D-3B54-4D26-949F-EEF86094BA5D}"/>
          </ac:graphicFrameMkLst>
        </pc:graphicFrameChg>
        <pc:graphicFrameChg chg="add mod modGraphic">
          <ac:chgData name="Cao Đức Phuơng" userId="3e5db146818eec05" providerId="LiveId" clId="{8E8795BC-6FD7-4B30-8FC8-99548692A718}" dt="2021-08-02T00:10:02.404" v="339" actId="20577"/>
          <ac:graphicFrameMkLst>
            <pc:docMk/>
            <pc:sldMk cId="2507382818" sldId="828"/>
            <ac:graphicFrameMk id="6" creationId="{884C4823-1765-4800-B18C-4B3160739ED2}"/>
          </ac:graphicFrameMkLst>
        </pc:graphicFrameChg>
      </pc:sldChg>
      <pc:sldChg chg="addSp delSp modSp mod setBg modClrScheme chgLayout">
        <pc:chgData name="Cao Đức Phuơng" userId="3e5db146818eec05" providerId="LiveId" clId="{8E8795BC-6FD7-4B30-8FC8-99548692A718}" dt="2021-08-02T00:20:08.752" v="388" actId="14100"/>
        <pc:sldMkLst>
          <pc:docMk/>
          <pc:sldMk cId="1292965931" sldId="829"/>
        </pc:sldMkLst>
        <pc:spChg chg="mod">
          <ac:chgData name="Cao Đức Phuơng" userId="3e5db146818eec05" providerId="LiveId" clId="{8E8795BC-6FD7-4B30-8FC8-99548692A718}" dt="2021-08-02T00:19:56.815" v="386" actId="14100"/>
          <ac:spMkLst>
            <pc:docMk/>
            <pc:sldMk cId="1292965931" sldId="829"/>
            <ac:spMk id="2" creationId="{00000000-0000-0000-0000-000000000000}"/>
          </ac:spMkLst>
        </pc:spChg>
        <pc:spChg chg="mod">
          <ac:chgData name="Cao Đức Phuơng" userId="3e5db146818eec05" providerId="LiveId" clId="{8E8795BC-6FD7-4B30-8FC8-99548692A718}" dt="2021-08-02T00:20:08.752" v="388" actId="14100"/>
          <ac:spMkLst>
            <pc:docMk/>
            <pc:sldMk cId="1292965931" sldId="829"/>
            <ac:spMk id="6" creationId="{00000000-0000-0000-0000-000000000000}"/>
          </ac:spMkLst>
        </pc:spChg>
        <pc:spChg chg="add del mod">
          <ac:chgData name="Cao Đức Phuơng" userId="3e5db146818eec05" providerId="LiveId" clId="{8E8795BC-6FD7-4B30-8FC8-99548692A718}" dt="2021-08-02T00:13:18.181" v="359"/>
          <ac:spMkLst>
            <pc:docMk/>
            <pc:sldMk cId="1292965931" sldId="829"/>
            <ac:spMk id="7" creationId="{E593AD24-527B-45E4-8086-485641D4E3E3}"/>
          </ac:spMkLst>
        </pc:spChg>
        <pc:graphicFrameChg chg="add del mod">
          <ac:chgData name="Cao Đức Phuơng" userId="3e5db146818eec05" providerId="LiveId" clId="{8E8795BC-6FD7-4B30-8FC8-99548692A718}" dt="2021-08-02T00:12:18.472" v="356"/>
          <ac:graphicFrameMkLst>
            <pc:docMk/>
            <pc:sldMk cId="1292965931" sldId="829"/>
            <ac:graphicFrameMk id="3" creationId="{3181DCD5-0CBC-446A-B5E0-424E20F6849E}"/>
          </ac:graphicFrameMkLst>
        </pc:graphicFrameChg>
        <pc:picChg chg="del">
          <ac:chgData name="Cao Đức Phuơng" userId="3e5db146818eec05" providerId="LiveId" clId="{8E8795BC-6FD7-4B30-8FC8-99548692A718}" dt="2021-08-02T00:13:16.510" v="358" actId="478"/>
          <ac:picMkLst>
            <pc:docMk/>
            <pc:sldMk cId="1292965931" sldId="829"/>
            <ac:picMk id="5" creationId="{00000000-0000-0000-0000-000000000000}"/>
          </ac:picMkLst>
        </pc:picChg>
        <pc:picChg chg="add mod">
          <ac:chgData name="Cao Đức Phuơng" userId="3e5db146818eec05" providerId="LiveId" clId="{8E8795BC-6FD7-4B30-8FC8-99548692A718}" dt="2021-08-02T00:18:17.929" v="377" actId="14100"/>
          <ac:picMkLst>
            <pc:docMk/>
            <pc:sldMk cId="1292965931" sldId="829"/>
            <ac:picMk id="9" creationId="{558CDFF9-AE9B-4B51-842B-96DCE93F1DD8}"/>
          </ac:picMkLst>
        </pc:picChg>
      </pc:sldChg>
      <pc:sldChg chg="del">
        <pc:chgData name="Cao Đức Phuơng" userId="3e5db146818eec05" providerId="LiveId" clId="{8E8795BC-6FD7-4B30-8FC8-99548692A718}" dt="2021-08-02T00:21:33.081" v="390" actId="47"/>
        <pc:sldMkLst>
          <pc:docMk/>
          <pc:sldMk cId="1239499637" sldId="830"/>
        </pc:sldMkLst>
      </pc:sldChg>
      <pc:sldChg chg="add del">
        <pc:chgData name="Cao Đức Phuơng" userId="3e5db146818eec05" providerId="LiveId" clId="{8E8795BC-6FD7-4B30-8FC8-99548692A718}" dt="2021-08-02T00:20:14.720" v="389" actId="47"/>
        <pc:sldMkLst>
          <pc:docMk/>
          <pc:sldMk cId="236893082" sldId="92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444-F012-4536-8C7E-A972183B2D60}" type="datetimeFigureOut">
              <a:rPr lang="en-US" smtClean="0"/>
              <a:t>4/28/2022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F67BA0-2B26-468E-9274-343A9609F274}" type="slidenum">
              <a:rPr lang="en-US" smtClean="0"/>
              <a:t>‹#›</a:t>
            </a:fld>
            <a:endParaRPr lang="en-US"/>
          </a:p>
        </p:txBody>
      </p:sp>
    </p:spTree>
    <p:extLst>
      <p:ext uri="{BB962C8B-B14F-4D97-AF65-F5344CB8AC3E}">
        <p14:creationId xmlns:p14="http://schemas.microsoft.com/office/powerpoint/2010/main" val="2845245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pitchFamily="34" charset="0"/>
              </a:defRPr>
            </a:lvl1pPr>
          </a:lstStyle>
          <a:p>
            <a:pPr>
              <a:defRPr/>
            </a:pPr>
            <a:fld id="{AF459FE3-33A7-4279-8F3F-277CB37548D4}" type="datetimeFigureOut">
              <a:rPr lang="en-US"/>
              <a:pPr>
                <a:defRPr/>
              </a:pPr>
              <a:t>4/28/2022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defRPr>
            </a:lvl1pPr>
          </a:lstStyle>
          <a:p>
            <a:pPr>
              <a:defRPr/>
            </a:pPr>
            <a:fld id="{5B408583-4007-46A7-A414-9B853EE24AF7}" type="slidenum">
              <a:rPr lang="en-US"/>
              <a:pPr>
                <a:defRPr/>
              </a:pPr>
              <a:t>‹#›</a:t>
            </a:fld>
            <a:endParaRPr lang="en-US"/>
          </a:p>
        </p:txBody>
      </p:sp>
    </p:spTree>
    <p:extLst>
      <p:ext uri="{BB962C8B-B14F-4D97-AF65-F5344CB8AC3E}">
        <p14:creationId xmlns:p14="http://schemas.microsoft.com/office/powerpoint/2010/main" val="2491278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0" y="8382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defRPr sz="4400"/>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FBC42507-E749-42C3-A237-6687C7500242}" type="datetime1">
              <a:rPr lang="en-US" smtClean="0"/>
              <a:t>4/28/2022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04E09AE-D716-4CB2-8D2F-2FA90A2272B4}" type="datetime1">
              <a:rPr lang="en-US" smtClean="0"/>
              <a:t>4/28/2022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D6C373-3E6B-4F9C-9284-1FEC0939E3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0" y="8382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u="none"/>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1EE1FA-2627-418F-8C92-CC8E26F919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98AB35-5F80-4E44-940A-BCEDB23DA0A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216F3F8-C572-432C-B377-A5D79EECF8C7}" type="datetime1">
              <a:rPr lang="en-US" smtClean="0"/>
              <a:t>4/28/2022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C086FCE-4D94-423D-BFE3-F8BE5E0F32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7C00455-4389-422F-A996-0CC316AECC2C}" type="datetime1">
              <a:rPr lang="en-US" smtClean="0"/>
              <a:t>4/28/2022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8F211C-4799-4E7E-87F0-D1948BEEE1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EAB3CB-0666-4D6F-A1DC-D1DF55DD91EE}" type="datetime1">
              <a:rPr lang="en-US" smtClean="0"/>
              <a:t>4/28/2022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149CB5-A46B-4277-AD76-9EA584C040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D549E3-5C49-44A9-8BF1-A45C2D2A2B7F}" type="datetime1">
              <a:rPr lang="en-US" smtClean="0"/>
              <a:t>4/28/2022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1AAE3E-C273-4262-9E76-C210246D53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BE3AB1D-DB00-462E-A943-33E6201F3280}" type="datetime1">
              <a:rPr lang="en-US" smtClean="0"/>
              <a:t>4/28/2022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B7DC6F-BF45-4788-8A91-79A5673D0C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D96E61-CE79-48C2-BED0-1C897A49BEEC}" type="datetime1">
              <a:rPr lang="en-US" smtClean="0"/>
              <a:t>4/28/2022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C01B5E-C817-49F0-A8F9-8E138CB7CC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10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810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defRPr>
            </a:lvl1pPr>
          </a:lstStyle>
          <a:p>
            <a:pPr>
              <a:defRPr/>
            </a:pPr>
            <a:fld id="{93A84675-FF09-4F76-8AC0-654A4428BFD3}" type="datetime1">
              <a:rPr lang="en-US" smtClean="0"/>
              <a:t>4/28/2022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defRPr>
            </a:lvl1pPr>
          </a:lstStyle>
          <a:p>
            <a:pPr>
              <a:defRPr/>
            </a:pPr>
            <a:fld id="{20AF724A-5C95-4A74-BE6B-3FAE94F849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Lst>
  <p:hf sldNum="0" hdr="0" ftr="0" dt="0"/>
  <p:txStyles>
    <p:titleStyle>
      <a:lvl1pPr algn="just" rtl="0" eaLnBrk="0" fontAlgn="base" hangingPunct="0">
        <a:spcBef>
          <a:spcPct val="0"/>
        </a:spcBef>
        <a:spcAft>
          <a:spcPct val="0"/>
        </a:spcAft>
        <a:defRPr sz="3200" kern="1200">
          <a:solidFill>
            <a:schemeClr val="tx1"/>
          </a:solidFill>
          <a:latin typeface="Arial" pitchFamily="34" charset="0"/>
          <a:ea typeface="+mj-ea"/>
          <a:cs typeface="+mj-cs"/>
        </a:defRPr>
      </a:lvl1pPr>
      <a:lvl2pPr algn="just" rtl="0" eaLnBrk="0" fontAlgn="base" hangingPunct="0">
        <a:spcBef>
          <a:spcPct val="0"/>
        </a:spcBef>
        <a:spcAft>
          <a:spcPct val="0"/>
        </a:spcAft>
        <a:defRPr sz="3200">
          <a:solidFill>
            <a:schemeClr val="tx1"/>
          </a:solidFill>
          <a:latin typeface="Arial" charset="0"/>
        </a:defRPr>
      </a:lvl2pPr>
      <a:lvl3pPr algn="just" rtl="0" eaLnBrk="0" fontAlgn="base" hangingPunct="0">
        <a:spcBef>
          <a:spcPct val="0"/>
        </a:spcBef>
        <a:spcAft>
          <a:spcPct val="0"/>
        </a:spcAft>
        <a:defRPr sz="3200">
          <a:solidFill>
            <a:schemeClr val="tx1"/>
          </a:solidFill>
          <a:latin typeface="Arial" charset="0"/>
        </a:defRPr>
      </a:lvl3pPr>
      <a:lvl4pPr algn="just" rtl="0" eaLnBrk="0" fontAlgn="base" hangingPunct="0">
        <a:spcBef>
          <a:spcPct val="0"/>
        </a:spcBef>
        <a:spcAft>
          <a:spcPct val="0"/>
        </a:spcAft>
        <a:defRPr sz="3200">
          <a:solidFill>
            <a:schemeClr val="tx1"/>
          </a:solidFill>
          <a:latin typeface="Arial" charset="0"/>
        </a:defRPr>
      </a:lvl4pPr>
      <a:lvl5pPr algn="just" rtl="0" eaLnBrk="0" fontAlgn="base" hangingPunct="0">
        <a:spcBef>
          <a:spcPct val="0"/>
        </a:spcBef>
        <a:spcAft>
          <a:spcPct val="0"/>
        </a:spcAft>
        <a:defRPr sz="32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2"/>
        </a:buClr>
        <a:buSzPct val="120000"/>
        <a:buFont typeface="Arial" charset="0"/>
        <a:buChar char="•"/>
        <a:defRPr sz="1600" kern="1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Arial" pitchFamily="34" charset="0"/>
          <a:ea typeface="+mn-ea"/>
          <a:cs typeface="+mn-cs"/>
        </a:defRPr>
      </a:lvl2pPr>
      <a:lvl3pPr marL="1143000" indent="-228600" algn="l" rtl="0" eaLnBrk="0" fontAlgn="base" hangingPunct="0">
        <a:spcBef>
          <a:spcPct val="20000"/>
        </a:spcBef>
        <a:spcAft>
          <a:spcPct val="0"/>
        </a:spcAft>
        <a:buSzPct val="120000"/>
        <a:buFont typeface="Arial" charset="0"/>
        <a:buChar char="•"/>
        <a:defRPr sz="1600" kern="1200">
          <a:solidFill>
            <a:schemeClr val="tx1"/>
          </a:solidFill>
          <a:latin typeface="Arial" pitchFamily="34" charset="0"/>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huvienphapluat.vn/van-ban/bo-may-hanh-chinh/thong-tu-46-2013-tt-byt-chuc-nang-nhiem-vu-co-cau-to-chuc-co-so-phuc-hoi-chuc-nang-220731.asp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huvienphapluat.vn/van-ban/bo-may-hanh-chinh/nghi-dinh-75-2017-nd-cp-chuc-nang-nhiem-vu-quyen-han-co-cau-to-chuc-bo-y-te-352896.asp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139404"/>
          </a:xfrm>
        </p:spPr>
        <p:txBody>
          <a:bodyPr/>
          <a:lstStyle/>
          <a:p>
            <a:endParaRPr lang="en-US" sz="2800" b="1" i="1" dirty="0">
              <a:solidFill>
                <a:srgbClr val="002060"/>
              </a:solidFill>
              <a:latin typeface="Times New Roman" panose="02020603050405020304" pitchFamily="18" charset="0"/>
              <a:cs typeface="Times New Roman" panose="02020603050405020304" pitchFamily="18" charset="0"/>
            </a:endParaRPr>
          </a:p>
          <a:p>
            <a:r>
              <a:rPr lang="en-US" sz="2400" b="1" i="1" dirty="0" err="1">
                <a:solidFill>
                  <a:srgbClr val="002060"/>
                </a:solidFill>
                <a:latin typeface="Times New Roman" panose="02020603050405020304" pitchFamily="18" charset="0"/>
                <a:cs typeface="Times New Roman" panose="02020603050405020304" pitchFamily="18" charset="0"/>
              </a:rPr>
              <a:t>Cục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Quản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lý</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Khám</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chữa</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bệnh</a:t>
            </a:r>
            <a:endParaRPr lang="en-US" sz="2400" b="1" i="1" dirty="0">
              <a:solidFill>
                <a:srgbClr val="002060"/>
              </a:solidFill>
              <a:latin typeface="Times New Roman" panose="02020603050405020304" pitchFamily="18" charset="0"/>
              <a:cs typeface="Times New Roman" panose="02020603050405020304" pitchFamily="18" charset="0"/>
            </a:endParaRPr>
          </a:p>
        </p:txBody>
      </p:sp>
      <p:pic>
        <p:nvPicPr>
          <p:cNvPr id="4" name="Picture 3" descr="Vietnam-registration-Extension.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71120"/>
            <a:ext cx="1427480" cy="914401"/>
          </a:xfrm>
          <a:prstGeom prst="rect">
            <a:avLst/>
          </a:prstGeom>
        </p:spPr>
      </p:pic>
      <p:sp>
        <p:nvSpPr>
          <p:cNvPr id="6" name="Title 5">
            <a:extLst>
              <a:ext uri="{FF2B5EF4-FFF2-40B4-BE49-F238E27FC236}">
                <a16:creationId xmlns:a16="http://schemas.microsoft.com/office/drawing/2014/main" id="{DDBF0284-E0C0-4F00-B915-FD8600E85082}"/>
              </a:ext>
            </a:extLst>
          </p:cNvPr>
          <p:cNvSpPr>
            <a:spLocks noGrp="1"/>
          </p:cNvSpPr>
          <p:nvPr>
            <p:ph type="ctrTitle"/>
          </p:nvPr>
        </p:nvSpPr>
        <p:spPr>
          <a:xfrm>
            <a:off x="0" y="1371601"/>
            <a:ext cx="9067800" cy="2228850"/>
          </a:xfrm>
        </p:spPr>
        <p:txBody>
          <a:bodyPr/>
          <a:lstStyle/>
          <a:p>
            <a:pPr algn="ctr"/>
            <a:br>
              <a:rPr lang="en-US" sz="3600" b="1" spc="-100" dirty="0">
                <a:solidFill>
                  <a:srgbClr val="002060"/>
                </a:solidFill>
                <a:latin typeface="Times New Roman" panose="02020603050405020304" pitchFamily="18" charset="0"/>
                <a:cs typeface="Times New Roman" panose="02020603050405020304" pitchFamily="18" charset="0"/>
              </a:rPr>
            </a:br>
            <a:r>
              <a:rPr lang="en-US" sz="3200" b="1" spc="-100" dirty="0">
                <a:solidFill>
                  <a:srgbClr val="C00000"/>
                </a:solidFill>
                <a:latin typeface="Times New Roman" panose="02020603050405020304" pitchFamily="18" charset="0"/>
                <a:cs typeface="Times New Roman" panose="02020603050405020304" pitchFamily="18" charset="0"/>
              </a:rPr>
              <a:t>THÔNG TƯ SỐ 24/2021/TT-BYT </a:t>
            </a:r>
            <a:br>
              <a:rPr lang="en-US" sz="3200" b="1" spc="-100" dirty="0">
                <a:solidFill>
                  <a:srgbClr val="C00000"/>
                </a:solidFill>
                <a:latin typeface="Times New Roman" panose="02020603050405020304" pitchFamily="18" charset="0"/>
                <a:cs typeface="Times New Roman" panose="02020603050405020304" pitchFamily="18" charset="0"/>
              </a:rPr>
            </a:br>
            <a:r>
              <a:rPr lang="en-US" sz="2600" b="1" spc="-100" dirty="0" err="1">
                <a:solidFill>
                  <a:srgbClr val="C00000"/>
                </a:solidFill>
                <a:latin typeface="Times New Roman" panose="02020603050405020304" pitchFamily="18" charset="0"/>
                <a:cs typeface="Times New Roman" panose="02020603050405020304" pitchFamily="18" charset="0"/>
              </a:rPr>
              <a:t>s</a:t>
            </a:r>
            <a:r>
              <a:rPr lang="en-US" sz="2600" b="1" dirty="0" err="1">
                <a:solidFill>
                  <a:srgbClr val="C00000"/>
                </a:solidFill>
                <a:effectLst/>
                <a:latin typeface="Times New Roman" panose="02020603050405020304" pitchFamily="18" charset="0"/>
                <a:ea typeface="Times New Roman" panose="02020603050405020304" pitchFamily="18" charset="0"/>
              </a:rPr>
              <a:t>ửa</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đổi</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bổ</a:t>
            </a:r>
            <a:r>
              <a:rPr lang="en-US" sz="2600" b="1" dirty="0">
                <a:solidFill>
                  <a:srgbClr val="C00000"/>
                </a:solidFill>
                <a:effectLst/>
                <a:latin typeface="Times New Roman" panose="02020603050405020304" pitchFamily="18" charset="0"/>
                <a:ea typeface="Times New Roman" panose="02020603050405020304" pitchFamily="18" charset="0"/>
              </a:rPr>
              <a:t> sung </a:t>
            </a:r>
            <a:r>
              <a:rPr lang="en-US" sz="2600" b="1" dirty="0" err="1">
                <a:solidFill>
                  <a:srgbClr val="C00000"/>
                </a:solidFill>
                <a:effectLst/>
                <a:latin typeface="Times New Roman" panose="02020603050405020304" pitchFamily="18" charset="0"/>
                <a:ea typeface="Times New Roman" panose="02020603050405020304" pitchFamily="18" charset="0"/>
              </a:rPr>
              <a:t>một</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số</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điều</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của</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Thông</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tư</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số</a:t>
            </a:r>
            <a:r>
              <a:rPr lang="en-US" sz="2600" b="1" dirty="0">
                <a:solidFill>
                  <a:srgbClr val="C00000"/>
                </a:solidFill>
                <a:effectLst/>
                <a:latin typeface="Times New Roman" panose="02020603050405020304" pitchFamily="18" charset="0"/>
                <a:ea typeface="Times New Roman" panose="02020603050405020304" pitchFamily="18" charset="0"/>
              </a:rPr>
              <a:t> 46/2013/TT-BYT </a:t>
            </a:r>
            <a:r>
              <a:rPr lang="en-US" sz="2600" b="1" dirty="0" err="1">
                <a:solidFill>
                  <a:srgbClr val="C00000"/>
                </a:solidFill>
                <a:effectLst/>
                <a:latin typeface="Times New Roman" panose="02020603050405020304" pitchFamily="18" charset="0"/>
                <a:ea typeface="Times New Roman" panose="02020603050405020304" pitchFamily="18" charset="0"/>
              </a:rPr>
              <a:t>của</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Bộ</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trưởng</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Bộ</a:t>
            </a:r>
            <a:r>
              <a:rPr lang="en-US" sz="2600" b="1" dirty="0">
                <a:solidFill>
                  <a:srgbClr val="C00000"/>
                </a:solidFill>
                <a:effectLst/>
                <a:latin typeface="Times New Roman" panose="02020603050405020304" pitchFamily="18" charset="0"/>
                <a:ea typeface="Times New Roman" panose="02020603050405020304" pitchFamily="18" charset="0"/>
              </a:rPr>
              <a:t> Y </a:t>
            </a:r>
            <a:r>
              <a:rPr lang="en-US" sz="2600" b="1" dirty="0" err="1">
                <a:solidFill>
                  <a:srgbClr val="C00000"/>
                </a:solidFill>
                <a:effectLst/>
                <a:latin typeface="Times New Roman" panose="02020603050405020304" pitchFamily="18" charset="0"/>
                <a:ea typeface="Times New Roman" panose="02020603050405020304" pitchFamily="18" charset="0"/>
              </a:rPr>
              <a:t>tế</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quy</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định</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chức</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năng</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nhiệm</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vụ</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và</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cơ</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cấu</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tổ</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chức</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của</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cơ</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sở</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phục</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hồi</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chức</a:t>
            </a:r>
            <a:r>
              <a:rPr lang="en-US" sz="2600" b="1" dirty="0">
                <a:solidFill>
                  <a:srgbClr val="C00000"/>
                </a:solidFill>
                <a:effectLst/>
                <a:latin typeface="Times New Roman" panose="02020603050405020304" pitchFamily="18" charset="0"/>
                <a:ea typeface="Times New Roman" panose="02020603050405020304" pitchFamily="18" charset="0"/>
              </a:rPr>
              <a:t> </a:t>
            </a:r>
            <a:r>
              <a:rPr lang="en-US" sz="2600" b="1" dirty="0" err="1">
                <a:solidFill>
                  <a:srgbClr val="C00000"/>
                </a:solidFill>
                <a:effectLst/>
                <a:latin typeface="Times New Roman" panose="02020603050405020304" pitchFamily="18" charset="0"/>
                <a:ea typeface="Times New Roman" panose="02020603050405020304" pitchFamily="18" charset="0"/>
              </a:rPr>
              <a:t>năng</a:t>
            </a:r>
            <a:endParaRPr lang="en-US" sz="2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38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sz="2000" i="1" dirty="0"/>
              <a:t>b) Hoạt động trị liệu </a:t>
            </a:r>
            <a:r>
              <a:rPr lang="vi-VN" sz="2000" dirty="0"/>
              <a:t>là sử dụng các kỹ thuật huấn luyện kỹ năng, thay đổi cách thức thực hiện hoạt động chức năng, điều chỉnh môi trường sống và cung cấp các dụng cụ thích nghi nhằm tăng cường khả năng tham gia các hoạt động trong đời sống, sinh hoạt hàng ngày của mỗi người bệnh, phù hợp với nhu cầu và theo cách người đó mong muốn;</a:t>
            </a:r>
          </a:p>
          <a:p>
            <a:pPr marL="0" indent="0" algn="just">
              <a:buNone/>
            </a:pPr>
            <a:endParaRPr lang="vi-VN" sz="2000" dirty="0"/>
          </a:p>
          <a:p>
            <a:pPr marL="0" indent="0" algn="just">
              <a:buNone/>
            </a:pPr>
            <a:r>
              <a:rPr lang="vi-VN" sz="2000" i="1" dirty="0"/>
              <a:t>c) Ngôn ngữ trị liệu </a:t>
            </a:r>
            <a:r>
              <a:rPr lang="vi-VN" sz="2000" dirty="0"/>
              <a:t>là kỹ thuật sử dụng các hình thức giao tiếp và tương tác để lượng giá, chẩn đoán, phòng ngừa và điều trị, can thiệp, nghiên cứu các vấn đề rối loạn về giao tiếp, ngôn ngữ, lời nói, giọng nói, sự trôi chảy (nói khó), nghe, nhận thức và nuốt của người bệnh;</a:t>
            </a:r>
          </a:p>
          <a:p>
            <a:pPr marL="0" indent="0" algn="just">
              <a:buNone/>
            </a:pPr>
            <a:endParaRPr lang="vi-VN" sz="2000" dirty="0"/>
          </a:p>
          <a:p>
            <a:pPr marL="0" indent="0" algn="just">
              <a:buNone/>
            </a:pPr>
            <a:r>
              <a:rPr lang="vi-VN" sz="2000" i="1" dirty="0"/>
              <a:t>d) Tâm lý trị liệu </a:t>
            </a:r>
            <a:r>
              <a:rPr lang="vi-VN" sz="2000" dirty="0"/>
              <a:t>là kỹ thuật sử dụng các hình thức giao tiếp và tương tác để lượng giá, chẩn đoán, điều trị và can thiệp các rối loạn chức năng về phản ứng cảm xúc, cách suy nghĩ và mẫu hành vi của người bệnh;</a:t>
            </a:r>
            <a:endParaRPr lang="en-US" sz="2000" dirty="0"/>
          </a:p>
        </p:txBody>
      </p:sp>
    </p:spTree>
    <p:extLst>
      <p:ext uri="{BB962C8B-B14F-4D97-AF65-F5344CB8AC3E}">
        <p14:creationId xmlns:p14="http://schemas.microsoft.com/office/powerpoint/2010/main" val="40578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sz="2000" dirty="0"/>
              <a:t>đ) Can thiệp bằng dụng cụ phục hồi chức năng là việc sử dụng một hoặc một số sản phẩm, thiết bị hoặc phần mềm để can thiệp về vận động hoặc di chuyển (bao gồm dụng cụ chỉnh hình, chân tay giả), nghe, nhìn, giao tiếp, nhận thức, chỉnh sửa môi trường, sinh hoạt hàng ngày để người bệnh phát triển, duy trì, cải thiện chức năng, phòng ngừa, giảm hậu quả của khuyết tật và thích nghi tối đa với môi trường sống của họ.”</a:t>
            </a:r>
          </a:p>
          <a:p>
            <a:pPr marL="0" indent="0" algn="just">
              <a:buNone/>
            </a:pPr>
            <a:endParaRPr lang="vi-VN" sz="2000" dirty="0"/>
          </a:p>
          <a:p>
            <a:pPr marL="0" indent="0" algn="just">
              <a:buNone/>
            </a:pPr>
            <a:r>
              <a:rPr lang="vi-VN" sz="2000" dirty="0"/>
              <a:t>5. Bổ sung Điều 4a vào sau Điều 4 như sau:</a:t>
            </a:r>
          </a:p>
          <a:p>
            <a:pPr marL="0" indent="0" algn="just">
              <a:buNone/>
            </a:pPr>
            <a:endParaRPr lang="vi-VN" sz="2000" dirty="0"/>
          </a:p>
          <a:p>
            <a:pPr marL="0" indent="0" algn="just">
              <a:buNone/>
            </a:pPr>
            <a:r>
              <a:rPr lang="vi-VN" sz="2000" dirty="0"/>
              <a:t>“Điều 4a. Điều trị nội trú ban ngày về phục hồi chức năng</a:t>
            </a:r>
          </a:p>
          <a:p>
            <a:pPr marL="0" indent="0" algn="just">
              <a:buNone/>
            </a:pPr>
            <a:endParaRPr lang="vi-VN" sz="2000" dirty="0"/>
          </a:p>
          <a:p>
            <a:pPr marL="0" indent="0" algn="just">
              <a:buNone/>
            </a:pPr>
            <a:r>
              <a:rPr lang="vi-VN" sz="2000" dirty="0"/>
              <a:t>1. Chỉ định điều trị nội trú ban ngày về phục hồi chức năng:</a:t>
            </a:r>
          </a:p>
          <a:p>
            <a:pPr marL="0" indent="0" algn="just">
              <a:buNone/>
            </a:pPr>
            <a:endParaRPr lang="vi-VN" sz="2000" dirty="0"/>
          </a:p>
          <a:p>
            <a:pPr marL="0" indent="0" algn="just">
              <a:buNone/>
            </a:pPr>
            <a:r>
              <a:rPr lang="vi-VN" sz="2000" dirty="0"/>
              <a:t>Việc chỉ định điều trị nội trú ban ngày về phục hồi chức năng đối với người bệnh thuộc thẩm quyền và trách nhiệm của bác sĩ có chứng chỉ hành nghề khám bệnh, chữa bệnh theo quy định của Luật khám bệnh, chữa bệnh và phải đáp ứng các tiêu chí </a:t>
            </a:r>
            <a:r>
              <a:rPr lang="vi-VN" dirty="0"/>
              <a:t>sau đây:</a:t>
            </a:r>
            <a:endParaRPr lang="en-US" dirty="0"/>
          </a:p>
        </p:txBody>
      </p:sp>
    </p:spTree>
    <p:extLst>
      <p:ext uri="{BB962C8B-B14F-4D97-AF65-F5344CB8AC3E}">
        <p14:creationId xmlns:p14="http://schemas.microsoft.com/office/powerpoint/2010/main" val="782529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dirty="0"/>
              <a:t>a) Tình trạng sức khỏe, bệnh lý của người bệnh phải điều trị nội trú và không cần theo dõi, điều trị liên tục 24/24 giờ tại cơ sở phục hồi chức năng nhưng vẫn đảm bảo chất lượng, mục đích, yêu cầu của điều trị phục hồi chức năng;</a:t>
            </a:r>
          </a:p>
          <a:p>
            <a:pPr marL="0" indent="0" algn="just">
              <a:buNone/>
            </a:pPr>
            <a:endParaRPr lang="vi-VN" dirty="0"/>
          </a:p>
          <a:p>
            <a:pPr marL="0" indent="0" algn="just">
              <a:buNone/>
            </a:pPr>
            <a:r>
              <a:rPr lang="vi-VN" dirty="0"/>
              <a:t>b) Tổng thời gian theo dõi, chăm sóc, thực hiện các phương pháp y học, kỹ thuật phục hồi chức năng đối với người bệnh theo yêu cầu chuyên môn tại cơ sở phục hồi chức năng không dưới 04 (bốn) giờ trong một ngày.</a:t>
            </a:r>
          </a:p>
          <a:p>
            <a:pPr marL="0" indent="0" algn="just">
              <a:buNone/>
            </a:pPr>
            <a:endParaRPr lang="vi-VN" dirty="0"/>
          </a:p>
          <a:p>
            <a:pPr marL="0" indent="0" algn="just">
              <a:buNone/>
            </a:pPr>
            <a:r>
              <a:rPr lang="vi-VN" dirty="0"/>
              <a:t>2. Người bệnh điều trị nội trú ban ngày về phục hồi chức năng được chuyển sang điều trị nội trú hoặc chuyển từ điều trị nội trú sang điều trị nội trú ban ngày về phục hồi chức năng theo chỉ định của bác sỹ.</a:t>
            </a:r>
          </a:p>
          <a:p>
            <a:pPr marL="0" indent="0" algn="just">
              <a:buNone/>
            </a:pPr>
            <a:endParaRPr lang="vi-VN" dirty="0"/>
          </a:p>
          <a:p>
            <a:pPr marL="0" indent="0" algn="just">
              <a:buNone/>
            </a:pPr>
            <a:r>
              <a:rPr lang="vi-VN" dirty="0"/>
              <a:t>3. Người bệnh đáp ứng tiêu chí tại khoản 1 Điều này nhưng không cư trú trên cùng địa bàn huyện, quận, thị xã, thành phố thuộc tỉnh, thành phố thuộc thành phố trực thuộc trung ương nơi đặt trụ sở cơ sở phục hồi chức năng thì người bệnh có thể được điều trị nội trú ban ngày về phục hồi chức năng hoặc điều trị nội trú 24/24 giờ.</a:t>
            </a:r>
            <a:endParaRPr lang="en-US" dirty="0"/>
          </a:p>
        </p:txBody>
      </p:sp>
    </p:spTree>
    <p:extLst>
      <p:ext uri="{BB962C8B-B14F-4D97-AF65-F5344CB8AC3E}">
        <p14:creationId xmlns:p14="http://schemas.microsoft.com/office/powerpoint/2010/main" val="233607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228600" y="1371599"/>
            <a:ext cx="8534400" cy="5217161"/>
          </a:xfrm>
        </p:spPr>
        <p:txBody>
          <a:bodyPr/>
          <a:lstStyle/>
          <a:p>
            <a:pPr marL="0" indent="0" algn="l">
              <a:spcBef>
                <a:spcPts val="600"/>
              </a:spcBef>
              <a:spcAft>
                <a:spcPts val="600"/>
              </a:spcAft>
              <a:buNone/>
            </a:pPr>
            <a:r>
              <a:rPr lang="vi-VN" sz="2400" b="0" i="0" dirty="0">
                <a:solidFill>
                  <a:srgbClr val="000000"/>
                </a:solidFill>
                <a:effectLst/>
                <a:latin typeface="Arial" panose="020B0604020202020204" pitchFamily="34" charset="0"/>
              </a:rPr>
              <a:t>4. Người bệnh điều trị nội trú ban ngày về phục hồi chức năng được bác sỹ thăm khám lâm sàng, cận lâm sàng hằng ngày hoặc theo lịch hẹn của bác sỹ điều trị và được hưởng chế độ điều trị nội trú, theo dõi và chăm sóc trong thời gian điều trị nội trú ban ngày về phục hồi chức năng. Các lần thăm khám hàng ngày trong thời gian điều trị nội trú ban ngày về phục hồi chức năng không được tính tiền khám bệnh.</a:t>
            </a:r>
          </a:p>
          <a:p>
            <a:pPr marL="0" indent="0" algn="l">
              <a:spcBef>
                <a:spcPts val="600"/>
              </a:spcBef>
              <a:spcAft>
                <a:spcPts val="600"/>
              </a:spcAft>
              <a:buNone/>
            </a:pPr>
            <a:r>
              <a:rPr lang="vi-VN" sz="2400" b="0" i="0" dirty="0">
                <a:solidFill>
                  <a:srgbClr val="000000"/>
                </a:solidFill>
                <a:effectLst/>
                <a:latin typeface="Arial" panose="020B0604020202020204" pitchFamily="34" charset="0"/>
              </a:rPr>
              <a:t>5. Thủ tục, quy trình khám bệnh, chữa bệnh, hồ sơ bệnh án, ứng dụng công nghệ thông tin đối với điều trị nội trú ban ngày về phục hồi chức năng thực hiện theo quy định của Bộ trưởng Bộ Y tế.</a:t>
            </a:r>
          </a:p>
          <a:p>
            <a:pPr marL="0" indent="0" algn="l">
              <a:spcBef>
                <a:spcPts val="600"/>
              </a:spcBef>
              <a:spcAft>
                <a:spcPts val="600"/>
              </a:spcAft>
              <a:buNone/>
            </a:pPr>
            <a:endParaRPr lang="en-US" dirty="0"/>
          </a:p>
        </p:txBody>
      </p:sp>
    </p:spTree>
    <p:extLst>
      <p:ext uri="{BB962C8B-B14F-4D97-AF65-F5344CB8AC3E}">
        <p14:creationId xmlns:p14="http://schemas.microsoft.com/office/powerpoint/2010/main" val="151838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152400" y="990600"/>
            <a:ext cx="8991600" cy="5638800"/>
          </a:xfrm>
        </p:spPr>
        <p:txBody>
          <a:bodyPr/>
          <a:lstStyle/>
          <a:p>
            <a:pPr marL="0" indent="0" algn="l">
              <a:spcBef>
                <a:spcPts val="600"/>
              </a:spcBef>
              <a:spcAft>
                <a:spcPts val="600"/>
              </a:spcAft>
              <a:buNone/>
            </a:pPr>
            <a:r>
              <a:rPr lang="vi-VN" sz="2000" b="0" i="0" dirty="0">
                <a:solidFill>
                  <a:srgbClr val="000000"/>
                </a:solidFill>
                <a:effectLst/>
                <a:latin typeface="Arial" panose="020B0604020202020204" pitchFamily="34" charset="0"/>
              </a:rPr>
              <a:t>6. Giường bệnh điều trị nội trú ban ngày về phục hồi chức năng:</a:t>
            </a:r>
          </a:p>
          <a:p>
            <a:pPr marL="0" indent="0" algn="l">
              <a:spcBef>
                <a:spcPts val="600"/>
              </a:spcBef>
              <a:spcAft>
                <a:spcPts val="600"/>
              </a:spcAft>
              <a:buNone/>
            </a:pPr>
            <a:r>
              <a:rPr lang="vi-VN" sz="2000" b="0" i="0" dirty="0">
                <a:solidFill>
                  <a:srgbClr val="000000"/>
                </a:solidFill>
                <a:effectLst/>
                <a:latin typeface="Arial" panose="020B0604020202020204" pitchFamily="34" charset="0"/>
              </a:rPr>
              <a:t>a) Đối với cơ sở khám bệnh, chữa bệnh của nhà nước: Giường bệnh điều trị nội trú ban ngày về phục hồi chức năng nằm trong tổng số giường kế hoạch do cơ quan có thẩm quyền phê duyệt;</a:t>
            </a:r>
          </a:p>
          <a:p>
            <a:pPr marL="0" indent="0" algn="l">
              <a:spcBef>
                <a:spcPts val="600"/>
              </a:spcBef>
              <a:spcAft>
                <a:spcPts val="600"/>
              </a:spcAft>
              <a:buNone/>
            </a:pPr>
            <a:r>
              <a:rPr lang="vi-VN" sz="2000" b="0" i="0" dirty="0">
                <a:solidFill>
                  <a:srgbClr val="000000"/>
                </a:solidFill>
                <a:effectLst/>
                <a:latin typeface="Arial" panose="020B0604020202020204" pitchFamily="34" charset="0"/>
              </a:rPr>
              <a:t>b) Đối với cơ sở khám bệnh, chữa bệnh tư nhân: Giường bệnh điều trị nội trú ban ngày về phục hồi chức năng nằm trong tổng số giường bệnh cơ sở khám bệnh, chữa bệnh đã đăng ký và được cơ quan nhà nước có thẩm quyền phê duyệt;</a:t>
            </a:r>
          </a:p>
          <a:p>
            <a:pPr marL="0" indent="0" algn="l">
              <a:spcBef>
                <a:spcPts val="600"/>
              </a:spcBef>
              <a:spcAft>
                <a:spcPts val="600"/>
              </a:spcAft>
              <a:buNone/>
            </a:pPr>
            <a:r>
              <a:rPr lang="vi-VN" sz="2000" b="0" i="0" dirty="0">
                <a:solidFill>
                  <a:srgbClr val="000000"/>
                </a:solidFill>
                <a:effectLst/>
                <a:latin typeface="Arial" panose="020B0604020202020204" pitchFamily="34" charset="0"/>
              </a:rPr>
              <a:t>c) Số người bệnh cần phục hồi chức năng được chỉ định điều trị nội trú ban ngày về phục hồi chức năng tối đa không quá 03 (ba) người trên 01 (một) giường bệnh trong một ngày.</a:t>
            </a:r>
          </a:p>
        </p:txBody>
      </p:sp>
    </p:spTree>
    <p:extLst>
      <p:ext uri="{BB962C8B-B14F-4D97-AF65-F5344CB8AC3E}">
        <p14:creationId xmlns:p14="http://schemas.microsoft.com/office/powerpoint/2010/main" val="906656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dirty="0"/>
              <a:t>7. Chi phí khám, chữa bệnh, tiền giường bệnh điều trị nội trú ban ngày về phục hồi chức năng:</a:t>
            </a:r>
          </a:p>
          <a:p>
            <a:pPr marL="0" indent="0" algn="just">
              <a:buNone/>
            </a:pPr>
            <a:endParaRPr lang="vi-VN" dirty="0"/>
          </a:p>
          <a:p>
            <a:pPr marL="0" indent="0" algn="just">
              <a:buNone/>
            </a:pPr>
            <a:r>
              <a:rPr lang="vi-VN" dirty="0"/>
              <a:t>a) Đối với người bệnh tham gia bảo hiểm y tế: Thực hiện theo quy định tại Thông tư số 39/2018/TT-BYT ngày 30 tháng 11 năm 2018 của Bộ trưởng Bộ Y tế và Thông tư số 13/2019/TT-BYT ngày 05 tháng 7 năm 2019 sửa đổi, bổ sung Thông tư số 39/2018/TT-BYT quy định thống nhất giá dịch vụ khám bệnh, chữa bệnh bảo hiểm y tế giữa các bệnh viện cùng hạng trong toàn quốc và hướng dẫn áp dụng giá, thanh toán chi phí khám bệnh, chữa bệnh bảo hiểm y tế trong một số trường hợp;</a:t>
            </a:r>
          </a:p>
          <a:p>
            <a:pPr marL="0" indent="0" algn="just">
              <a:buNone/>
            </a:pPr>
            <a:endParaRPr lang="vi-VN" dirty="0"/>
          </a:p>
          <a:p>
            <a:pPr marL="0" indent="0" algn="just">
              <a:buNone/>
            </a:pPr>
            <a:r>
              <a:rPr lang="vi-VN" dirty="0"/>
              <a:t>b) Đối với người bệnh không tham gia bảo hiểm y tế : Thực hiện theo quy định tại Thông tư số 37/2018/TT-BYT ngày 30 tháng 11 năm 2018 của Bộ trưởng Bộ Y tế và Thông tư số 14/2019/TT-BYT ngày 05 tháng 7 năm 2019 sửa đổi, bổ sung một số điều của Thông tư số 37/2018/TT-BYT ngày 30 tháng 11 năm 2018 quy định mức tối đa khung giá dịch vụ khám bệnh, chữa bệnh không thuộc phạm vi thanh toán của Quỹ bảo hiểm y tế trong các cơ sở khám bệnh, chữa bệnh của Nhà nước và hướng dẫn áp dụng giá, thanh toán chi phí khám bệnh, chữa bệnh trong một số trường hợp và giá dịch vụ y tế do cơ quan có thẩm quyền phê duyệt.”</a:t>
            </a:r>
            <a:endParaRPr lang="en-US" dirty="0"/>
          </a:p>
        </p:txBody>
      </p:sp>
    </p:spTree>
    <p:extLst>
      <p:ext uri="{BB962C8B-B14F-4D97-AF65-F5344CB8AC3E}">
        <p14:creationId xmlns:p14="http://schemas.microsoft.com/office/powerpoint/2010/main" val="1252467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sz="2000" dirty="0"/>
              <a:t>6. Sửa đổi khoản 3 Điều 21 như sau:</a:t>
            </a:r>
          </a:p>
          <a:p>
            <a:pPr marL="0" indent="0" algn="just">
              <a:buNone/>
            </a:pPr>
            <a:endParaRPr lang="vi-VN" sz="2000" dirty="0"/>
          </a:p>
          <a:p>
            <a:pPr marL="0" indent="0" algn="just">
              <a:buNone/>
            </a:pPr>
            <a:r>
              <a:rPr lang="vi-VN" sz="2000" dirty="0"/>
              <a:t>“3. Giám đốc bệnh viện có trách nhiệm:</a:t>
            </a:r>
          </a:p>
          <a:p>
            <a:pPr marL="0" indent="0" algn="just">
              <a:buNone/>
            </a:pPr>
            <a:endParaRPr lang="vi-VN" sz="2000" dirty="0"/>
          </a:p>
          <a:p>
            <a:pPr marL="0" indent="0" algn="just">
              <a:buNone/>
            </a:pPr>
            <a:r>
              <a:rPr lang="vi-VN" sz="2000" dirty="0"/>
              <a:t>a) Quy định việc phối hợp giữa khoa phục hồi chức năng hoặc trung tâm phục hồi chức năng với các khoa, phòng và các đơn vị có liên quan trong bệnh viện;</a:t>
            </a:r>
          </a:p>
          <a:p>
            <a:pPr marL="0" indent="0" algn="just">
              <a:buNone/>
            </a:pPr>
            <a:endParaRPr lang="vi-VN" sz="2000" dirty="0"/>
          </a:p>
          <a:p>
            <a:pPr marL="0" indent="0" algn="just">
              <a:buNone/>
            </a:pPr>
            <a:r>
              <a:rPr lang="vi-VN" sz="2000" dirty="0"/>
              <a:t>b) Quy định việc phối hợp giữa các thành viên trong nhóm phục hồi chức năng để khám, chẩn đoán, lượng giá, xác định mục tiêu, lập kế hoạch, điều trị và can thiệp phục hồi chức năng có hiệu quả. Nhóm phục hồi chức năng bao gồm: Bác sỹ phục hồi chức năng làm trưởng nhóm, các thành viên là bác sỹ điều trị của các khoa, phòng hoặc các đơn vị có liên quan trong bệnh viện, kỹ thuật viên phục hồi chức năng, điều dưỡng và nhân viên công tác xã hội.”</a:t>
            </a:r>
            <a:endParaRPr lang="en-US" sz="2000" dirty="0"/>
          </a:p>
        </p:txBody>
      </p:sp>
    </p:spTree>
    <p:extLst>
      <p:ext uri="{BB962C8B-B14F-4D97-AF65-F5344CB8AC3E}">
        <p14:creationId xmlns:p14="http://schemas.microsoft.com/office/powerpoint/2010/main" val="3470801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dirty="0"/>
              <a:t>7. Sửa đổi, bổ sung khoản 1 Điều 24 như sau:</a:t>
            </a:r>
          </a:p>
          <a:p>
            <a:pPr marL="0" indent="0" algn="just">
              <a:buNone/>
            </a:pPr>
            <a:endParaRPr lang="vi-VN" dirty="0"/>
          </a:p>
          <a:p>
            <a:pPr marL="0" indent="0" algn="just">
              <a:buNone/>
            </a:pPr>
            <a:r>
              <a:rPr lang="vi-VN" dirty="0"/>
              <a:t>“1. Trách nhiệm của các đơn vị thuộc Bộ Y tế:</a:t>
            </a:r>
          </a:p>
          <a:p>
            <a:pPr marL="0" indent="0" algn="just">
              <a:buNone/>
            </a:pPr>
            <a:endParaRPr lang="vi-VN" dirty="0"/>
          </a:p>
          <a:p>
            <a:pPr marL="0" indent="0" algn="just">
              <a:buNone/>
            </a:pPr>
            <a:r>
              <a:rPr lang="vi-VN" dirty="0"/>
              <a:t>a) Cục Quản lý Khám, chữa bệnh chủ trì, phối hợp với các đơn vị liên quan chỉ đạo, tổ chức và kiểm tra việc thực hiện Thông tư này đối với các cơ sở khám bệnh, chữa bệnh trong toàn quốc;</a:t>
            </a:r>
          </a:p>
          <a:p>
            <a:pPr marL="0" indent="0" algn="just">
              <a:buNone/>
            </a:pPr>
            <a:endParaRPr lang="vi-VN" dirty="0"/>
          </a:p>
          <a:p>
            <a:pPr marL="0" indent="0" algn="just">
              <a:buNone/>
            </a:pPr>
            <a:r>
              <a:rPr lang="vi-VN" dirty="0"/>
              <a:t>b) Vụ Bảo hiểm y tế có trách nhiệm chủ trì, phối hợp với Cục Công nghệ thông tin, Cục Quản lý Khám, chữa bệnh, Vụ Kế hoạch - Tài chính và các đơn vị có liên quan xây dựng, hướng dẫn việc mã hóa tiền giường bệnh điều trị nội trú ban ngày về phục hồi chức năng để phục vụ công tác quản lý và giám định, thanh toán chi phí khám bệnh, chữa bệnh bảo hiểm y tế;</a:t>
            </a:r>
          </a:p>
          <a:p>
            <a:pPr marL="0" indent="0" algn="just">
              <a:buNone/>
            </a:pPr>
            <a:endParaRPr lang="vi-VN" dirty="0"/>
          </a:p>
          <a:p>
            <a:pPr marL="0" indent="0" algn="just">
              <a:buNone/>
            </a:pPr>
            <a:r>
              <a:rPr lang="vi-VN" dirty="0"/>
              <a:t>c) Cục Công nghệ thông tin có trách nhiệm chủ trì, phối hợp với Cục Quản lý Khám, chữa bệnh hướng dẫn triển khai bệnh án điện tử đối với các cơ sở phục hồi chức năng.”</a:t>
            </a:r>
            <a:endParaRPr lang="en-US" dirty="0"/>
          </a:p>
        </p:txBody>
      </p:sp>
    </p:spTree>
    <p:extLst>
      <p:ext uri="{BB962C8B-B14F-4D97-AF65-F5344CB8AC3E}">
        <p14:creationId xmlns:p14="http://schemas.microsoft.com/office/powerpoint/2010/main" val="4141290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dirty="0"/>
              <a:t>8. Sửa đổi khoản 3 Điều 24 như sau:</a:t>
            </a:r>
          </a:p>
          <a:p>
            <a:pPr marL="0" indent="0" algn="just">
              <a:buNone/>
            </a:pPr>
            <a:endParaRPr lang="vi-VN" dirty="0"/>
          </a:p>
          <a:p>
            <a:pPr marL="0" indent="0" algn="just">
              <a:buNone/>
            </a:pPr>
            <a:r>
              <a:rPr lang="vi-VN" dirty="0"/>
              <a:t>“3. Cơ sở khám bệnh, chữa bệnh có trách nhiệm:</a:t>
            </a:r>
          </a:p>
          <a:p>
            <a:pPr marL="0" indent="0" algn="just">
              <a:buNone/>
            </a:pPr>
            <a:endParaRPr lang="vi-VN" dirty="0"/>
          </a:p>
          <a:p>
            <a:pPr marL="0" indent="0" algn="just">
              <a:buNone/>
            </a:pPr>
            <a:r>
              <a:rPr lang="vi-VN" dirty="0"/>
              <a:t>a) Tuyển dụng, bố trí đủ nhân lực theo quy định để thực hiện hoạt động phục hồi chức năng có hiệu quả;</a:t>
            </a:r>
          </a:p>
          <a:p>
            <a:pPr marL="0" indent="0" algn="just">
              <a:buNone/>
            </a:pPr>
            <a:endParaRPr lang="vi-VN" dirty="0"/>
          </a:p>
          <a:p>
            <a:pPr marL="0" indent="0" algn="just">
              <a:buNone/>
            </a:pPr>
            <a:r>
              <a:rPr lang="vi-VN" dirty="0"/>
              <a:t>b) Quy định, phân công đơn vị làm đầu mối phụ trách hoạt động phục hồi chức năng;</a:t>
            </a:r>
          </a:p>
          <a:p>
            <a:pPr marL="0" indent="0" algn="just">
              <a:buNone/>
            </a:pPr>
            <a:endParaRPr lang="vi-VN" dirty="0"/>
          </a:p>
          <a:p>
            <a:pPr marL="0" indent="0" algn="just">
              <a:buNone/>
            </a:pPr>
            <a:r>
              <a:rPr lang="vi-VN" dirty="0"/>
              <a:t>c) Đầu tư, nâng cấp cơ sở hạ tầng, trang thiết bị y tế, tổ chức sản xuất, cung cấp và hướng dẫn sử dụng dụng cụ phục hồi chức năng đáp ứng các quy định tại Thông tư này;</a:t>
            </a:r>
          </a:p>
          <a:p>
            <a:pPr marL="0" indent="0" algn="just">
              <a:buNone/>
            </a:pPr>
            <a:endParaRPr lang="vi-VN" dirty="0"/>
          </a:p>
          <a:p>
            <a:pPr marL="0" indent="0" algn="just">
              <a:buNone/>
            </a:pPr>
            <a:r>
              <a:rPr lang="vi-VN" dirty="0"/>
              <a:t>d) Thông báo cho cơ quan Bảo hiểm xã hội cấp tỉnh nơi cơ sở khám bệnh, chữa bệnh hoạt động về việc triển khai điều trị nội trú ban ngày về phục hồi chức năng của cơ sở và ký hợp đồng hoặc bổ sung phụ lục hợp đồng thanh toán chi phí khám bệnh, chữa bệnh điều trị nội trú ban ngày về phục hồi chức năng đối với người tham gia bảo hiểm y tế trong trường hợp lần đầu cơ sở khám bệnh, chữa bệnh triển khai điều trị nội trú ban ngày về phục hồi chức năng;</a:t>
            </a:r>
          </a:p>
          <a:p>
            <a:pPr marL="0" indent="0" algn="just">
              <a:buNone/>
            </a:pPr>
            <a:endParaRPr lang="vi-VN" dirty="0"/>
          </a:p>
          <a:p>
            <a:pPr marL="0" indent="0" algn="just">
              <a:buNone/>
            </a:pPr>
            <a:r>
              <a:rPr lang="vi-VN" dirty="0"/>
              <a:t>đ) Thông báo công khai về việc triển khai điều trị nội trú ban ngày về phục hồi chức năng của cơ sở theo quy định.”</a:t>
            </a:r>
            <a:endParaRPr lang="en-US" dirty="0"/>
          </a:p>
        </p:txBody>
      </p:sp>
    </p:spTree>
    <p:extLst>
      <p:ext uri="{BB962C8B-B14F-4D97-AF65-F5344CB8AC3E}">
        <p14:creationId xmlns:p14="http://schemas.microsoft.com/office/powerpoint/2010/main" val="2025680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sz="2000" dirty="0"/>
              <a:t>9. Sửa đổi khoản 4 Điều 24 như sau:</a:t>
            </a:r>
          </a:p>
          <a:p>
            <a:pPr marL="0" indent="0" algn="just">
              <a:buNone/>
            </a:pPr>
            <a:endParaRPr lang="vi-VN" sz="2000" dirty="0"/>
          </a:p>
          <a:p>
            <a:pPr marL="0" indent="0" algn="just">
              <a:buNone/>
            </a:pPr>
            <a:r>
              <a:rPr lang="vi-VN" sz="2000" dirty="0"/>
              <a:t>“4. Trạm y tế xã, phường, thị trấn có nhiệm vụ:</a:t>
            </a:r>
          </a:p>
          <a:p>
            <a:pPr marL="0" indent="0" algn="just">
              <a:buNone/>
            </a:pPr>
            <a:endParaRPr lang="vi-VN" sz="2000" dirty="0"/>
          </a:p>
          <a:p>
            <a:pPr marL="0" indent="0" algn="just">
              <a:buNone/>
            </a:pPr>
            <a:r>
              <a:rPr lang="vi-VN" sz="2000" dirty="0"/>
              <a:t>a) Thực hiện các nhiệm vụ về phục hồi chức năng theo quy định tại Thông tư số 33/2015/TT-BYT ngày 27 tháng 10 năm 2015 của Bộ trưởng Bộ Y tế hướng dẫn chức năng, nhiệm vụ của Trạm y tế xã, phường, thị trấn;</a:t>
            </a:r>
          </a:p>
          <a:p>
            <a:pPr marL="0" indent="0" algn="just">
              <a:buNone/>
            </a:pPr>
            <a:endParaRPr lang="vi-VN" sz="2000" dirty="0"/>
          </a:p>
          <a:p>
            <a:pPr marL="0" indent="0" algn="just">
              <a:buNone/>
            </a:pPr>
            <a:r>
              <a:rPr lang="vi-VN" sz="2000" dirty="0"/>
              <a:t>b) Tổ chức tuyên truyền, giáo dục, phổ biến kiến thức, hướng dẫn người khuyết tật về tự chăm sóc, bảo vệ sức khỏe, phục hồi chức năng, phòng ngừa, giảm khuyết tật;</a:t>
            </a:r>
          </a:p>
          <a:p>
            <a:pPr marL="0" indent="0" algn="just">
              <a:buNone/>
            </a:pPr>
            <a:endParaRPr lang="vi-VN" sz="2000" dirty="0"/>
          </a:p>
          <a:p>
            <a:pPr marL="0" indent="0" algn="just">
              <a:buNone/>
            </a:pPr>
            <a:r>
              <a:rPr lang="vi-VN" sz="2000" dirty="0"/>
              <a:t>c) Xây dựng và triển khai kế hoạch phục hồi chức năng dựa vào cộng đồng theo hướng dẫn của Bộ trưởng Bộ Y tế; phát hiện sớm, can thiệp sớm trẻ em khuyết tật; lập hồ sơ theo dõi, quản lý sức khỏe người khuyết tật.”</a:t>
            </a:r>
            <a:endParaRPr lang="en-US" sz="2000" dirty="0"/>
          </a:p>
        </p:txBody>
      </p:sp>
    </p:spTree>
    <p:extLst>
      <p:ext uri="{BB962C8B-B14F-4D97-AF65-F5344CB8AC3E}">
        <p14:creationId xmlns:p14="http://schemas.microsoft.com/office/powerpoint/2010/main" val="152164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3"/>
                </a:solidFill>
              </a:rPr>
              <a:t>Sự</a:t>
            </a:r>
            <a:r>
              <a:rPr lang="en-US" b="1" dirty="0">
                <a:solidFill>
                  <a:schemeClr val="accent3"/>
                </a:solidFill>
              </a:rPr>
              <a:t> </a:t>
            </a:r>
            <a:r>
              <a:rPr lang="en-US" b="1" dirty="0" err="1">
                <a:solidFill>
                  <a:schemeClr val="accent3"/>
                </a:solidFill>
              </a:rPr>
              <a:t>cần</a:t>
            </a:r>
            <a:r>
              <a:rPr lang="en-US" b="1" dirty="0">
                <a:solidFill>
                  <a:schemeClr val="accent3"/>
                </a:solidFill>
              </a:rPr>
              <a:t> </a:t>
            </a:r>
            <a:r>
              <a:rPr lang="en-US" b="1" dirty="0" err="1">
                <a:solidFill>
                  <a:schemeClr val="accent3"/>
                </a:solidFill>
              </a:rPr>
              <a:t>thiết</a:t>
            </a:r>
            <a:r>
              <a:rPr lang="en-US" b="1" dirty="0">
                <a:solidFill>
                  <a:schemeClr val="accent3"/>
                </a:solidFill>
              </a:rPr>
              <a:t> </a:t>
            </a:r>
          </a:p>
        </p:txBody>
      </p:sp>
      <p:sp>
        <p:nvSpPr>
          <p:cNvPr id="3" name="Content Placeholder 2"/>
          <p:cNvSpPr>
            <a:spLocks noGrp="1"/>
          </p:cNvSpPr>
          <p:nvPr>
            <p:ph idx="1"/>
          </p:nvPr>
        </p:nvSpPr>
        <p:spPr>
          <a:xfrm>
            <a:off x="381000" y="1143000"/>
            <a:ext cx="8229600" cy="5181600"/>
          </a:xfrm>
        </p:spPr>
        <p:txBody>
          <a:bodyPr/>
          <a:lstStyle/>
          <a:p>
            <a:pPr marL="0" indent="0" algn="just">
              <a:buNone/>
            </a:pPr>
            <a:r>
              <a:rPr lang="nl-NL" sz="2400" b="1" dirty="0">
                <a:latin typeface="Times New Roman" panose="02020603050405020304" pitchFamily="18" charset="0"/>
                <a:ea typeface="Times New Roman" panose="02020603050405020304" pitchFamily="18" charset="0"/>
              </a:rPr>
              <a:t>V</a:t>
            </a:r>
            <a:r>
              <a:rPr lang="nl-NL" sz="2400" b="1" dirty="0">
                <a:effectLst/>
                <a:latin typeface="Times New Roman" panose="02020603050405020304" pitchFamily="18" charset="0"/>
                <a:ea typeface="Times New Roman" panose="02020603050405020304" pitchFamily="18" charset="0"/>
              </a:rPr>
              <a:t>ăn bản chỉ đạo của Quốc hội, Chính phủ yêu cầu quy định chi tiết hơn nhiệm vụ của cơ sở PHCN để đáp ứng yêu cầu chăm sóc sức khỏe, KCB và </a:t>
            </a:r>
            <a:r>
              <a:rPr lang="en-US" sz="2400" b="1" dirty="0">
                <a:effectLst/>
                <a:latin typeface="Times New Roman" panose="02020603050405020304" pitchFamily="18" charset="0"/>
                <a:ea typeface="Times New Roman" panose="02020603050405020304" pitchFamily="18" charset="0"/>
              </a:rPr>
              <a:t>PHCN</a:t>
            </a:r>
            <a:endParaRPr lang="nl-NL" sz="2400" b="1" dirty="0">
              <a:latin typeface="Times New Roman" panose="02020603050405020304" pitchFamily="18" charset="0"/>
              <a:ea typeface="Times New Roman" panose="02020603050405020304" pitchFamily="18" charset="0"/>
            </a:endParaRPr>
          </a:p>
          <a:p>
            <a:pPr marL="0" indent="0" algn="just">
              <a:buNone/>
            </a:pPr>
            <a:r>
              <a:rPr lang="nl-NL" sz="2400" b="1" dirty="0">
                <a:latin typeface="Times New Roman" panose="02020603050405020304" pitchFamily="18" charset="0"/>
                <a:ea typeface="Times New Roman" panose="02020603050405020304" pitchFamily="18" charset="0"/>
              </a:rPr>
              <a:t>1. </a:t>
            </a:r>
            <a:r>
              <a:rPr lang="vi-VN" sz="2400" dirty="0">
                <a:effectLst/>
                <a:latin typeface="Times New Roman" panose="02020603050405020304" pitchFamily="18" charset="0"/>
                <a:ea typeface="Times New Roman" panose="02020603050405020304" pitchFamily="18" charset="0"/>
              </a:rPr>
              <a:t>Chỉ thị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43</a:t>
            </a:r>
            <a:r>
              <a:rPr lang="en-US" sz="2400" dirty="0">
                <a:effectLst/>
                <a:latin typeface="Times New Roman" panose="02020603050405020304" pitchFamily="18" charset="0"/>
                <a:ea typeface="Times New Roman" panose="02020603050405020304" pitchFamily="18" charset="0"/>
              </a:rPr>
              <a:t>-CT/TW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Lãnh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khắc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phục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hậu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độc</a:t>
            </a:r>
            <a:r>
              <a:rPr lang="en-US" sz="2400" dirty="0">
                <a:effectLst/>
                <a:latin typeface="Times New Roman" panose="02020603050405020304" pitchFamily="18" charset="0"/>
                <a:ea typeface="Times New Roman" panose="02020603050405020304" pitchFamily="18" charset="0"/>
              </a:rPr>
              <a:t> da cam/dioxin </a:t>
            </a:r>
            <a:endParaRPr lang="nl-NL" sz="2400" b="1" dirty="0">
              <a:latin typeface="Times New Roman" panose="02020603050405020304" pitchFamily="18" charset="0"/>
              <a:ea typeface="Times New Roman" panose="02020603050405020304" pitchFamily="18" charset="0"/>
            </a:endParaRPr>
          </a:p>
          <a:p>
            <a:pPr marL="0" indent="0" algn="just">
              <a:buNone/>
            </a:pPr>
            <a:r>
              <a:rPr lang="en-US" sz="2400" dirty="0">
                <a:effectLst/>
                <a:latin typeface="Times New Roman" panose="02020603050405020304" pitchFamily="18" charset="0"/>
                <a:ea typeface="SimSun" panose="02010600030101010101" pitchFamily="2" charset="-122"/>
              </a:rPr>
              <a:t>2. </a:t>
            </a:r>
            <a:r>
              <a:rPr lang="vi-VN" sz="2400" dirty="0">
                <a:effectLst/>
                <a:latin typeface="Times New Roman" panose="02020603050405020304" pitchFamily="18" charset="0"/>
                <a:ea typeface="SimSun" panose="02010600030101010101" pitchFamily="2" charset="-122"/>
              </a:rPr>
              <a:t>Chỉ thị 3</a:t>
            </a:r>
            <a:r>
              <a:rPr lang="en-US" sz="2400" dirty="0">
                <a:effectLst/>
                <a:latin typeface="Times New Roman" panose="02020603050405020304" pitchFamily="18" charset="0"/>
                <a:ea typeface="SimSun" panose="02010600030101010101" pitchFamily="2" charset="-122"/>
              </a:rPr>
              <a:t>9-CT/TW</a:t>
            </a:r>
            <a:r>
              <a:rPr lang="vi-VN" sz="2400" dirty="0">
                <a:effectLst/>
                <a:latin typeface="Times New Roman" panose="02020603050405020304" pitchFamily="18" charset="0"/>
                <a:ea typeface="SimSun" panose="02010600030101010101" pitchFamily="2" charset="-122"/>
              </a:rPr>
              <a:t> của Ban Bí thư</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về</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tăng</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cường</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sự</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Lãnh</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đạo</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của</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Đảng</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đối</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với</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công</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tác</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trợ</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giúp</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người</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khuyết</a:t>
            </a:r>
            <a:r>
              <a:rPr lang="en-US" sz="2400" dirty="0">
                <a:effectLst/>
                <a:latin typeface="Times New Roman" panose="02020603050405020304" pitchFamily="18" charset="0"/>
                <a:ea typeface="SimSun" panose="02010600030101010101" pitchFamily="2" charset="-122"/>
              </a:rPr>
              <a:t> </a:t>
            </a:r>
            <a:r>
              <a:rPr lang="en-US" sz="2400" dirty="0" err="1">
                <a:effectLst/>
                <a:latin typeface="Times New Roman" panose="02020603050405020304" pitchFamily="18" charset="0"/>
                <a:ea typeface="SimSun" panose="02010600030101010101" pitchFamily="2" charset="-122"/>
              </a:rPr>
              <a:t>tật</a:t>
            </a:r>
            <a:r>
              <a:rPr lang="en-US" sz="2400" dirty="0">
                <a:effectLst/>
                <a:latin typeface="Times New Roman" panose="02020603050405020304" pitchFamily="18" charset="0"/>
                <a:ea typeface="SimSun" panose="02010600030101010101" pitchFamily="2" charset="-122"/>
              </a:rPr>
              <a:t>.</a:t>
            </a:r>
          </a:p>
          <a:p>
            <a:pPr marL="0" indent="0" algn="jus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Luật người khuyết tật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Đảng</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phủ</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sóc</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hồi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dân</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khuyết</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tật</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nữ</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em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khuyết</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tật</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 cao </a:t>
            </a:r>
            <a:r>
              <a:rPr lang="es-ES_tradnl" sz="2400" dirty="0" err="1">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marL="0" indent="0" algn="just">
              <a:buNone/>
            </a:pPr>
            <a:r>
              <a:rPr lang="en-GB" sz="2400" dirty="0"/>
              <a:t> </a:t>
            </a:r>
            <a:endParaRPr lang="en-US" sz="2400" dirty="0"/>
          </a:p>
          <a:p>
            <a:pPr marL="0" indent="0" algn="just">
              <a:buNone/>
            </a:pPr>
            <a:endParaRPr lang="en-US" dirty="0"/>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Tree>
    <p:extLst>
      <p:ext uri="{BB962C8B-B14F-4D97-AF65-F5344CB8AC3E}">
        <p14:creationId xmlns:p14="http://schemas.microsoft.com/office/powerpoint/2010/main" val="833376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l">
              <a:spcBef>
                <a:spcPts val="600"/>
              </a:spcBef>
              <a:spcAft>
                <a:spcPts val="600"/>
              </a:spcAft>
              <a:buNone/>
            </a:pPr>
            <a:r>
              <a:rPr lang="vi-VN" sz="1800" b="1" i="0" u="none" strike="noStrike" dirty="0">
                <a:solidFill>
                  <a:srgbClr val="000000"/>
                </a:solidFill>
                <a:effectLst/>
                <a:latin typeface="Arial" panose="020B0604020202020204" pitchFamily="34" charset="0"/>
              </a:rPr>
              <a:t>Điều 2. Bãi bỏ một số khoản, điều của Thông tư số </a:t>
            </a:r>
            <a:r>
              <a:rPr lang="vi-VN" sz="1800" b="1" i="0" u="none" strike="noStrike" dirty="0">
                <a:solidFill>
                  <a:srgbClr val="0E70C3"/>
                </a:solidFill>
                <a:effectLst/>
                <a:latin typeface="Arial" panose="020B0604020202020204" pitchFamily="34" charset="0"/>
                <a:hlinkClick r:id="rId3" tooltip="Thông tư 46/2013/TT-BYT"/>
              </a:rPr>
              <a:t>46/2013/TT-BYT</a:t>
            </a:r>
            <a:r>
              <a:rPr lang="vi-VN" sz="1800" b="1" i="0" dirty="0">
                <a:solidFill>
                  <a:srgbClr val="000000"/>
                </a:solidFill>
                <a:effectLst/>
                <a:latin typeface="Arial" panose="020B0604020202020204" pitchFamily="34" charset="0"/>
              </a:rPr>
              <a:t> ngày 31 tháng 12 năm 2013 của Bộ trưởng Bộ Y tế quy định chức năng, nhiệm vụ và cơ cấu tổ chức của cơ sở phục hồi chức năng</a:t>
            </a:r>
            <a:endParaRPr lang="vi-VN" sz="1800" b="0" i="0" dirty="0">
              <a:solidFill>
                <a:srgbClr val="000000"/>
              </a:solidFill>
              <a:effectLst/>
              <a:latin typeface="Arial" panose="020B0604020202020204" pitchFamily="34" charset="0"/>
            </a:endParaRPr>
          </a:p>
          <a:p>
            <a:pPr marL="0" indent="0" algn="l">
              <a:spcBef>
                <a:spcPts val="600"/>
              </a:spcBef>
              <a:spcAft>
                <a:spcPts val="600"/>
              </a:spcAft>
              <a:buNone/>
            </a:pPr>
            <a:r>
              <a:rPr lang="vi-VN" sz="1800" b="0" i="0" dirty="0">
                <a:solidFill>
                  <a:srgbClr val="000000"/>
                </a:solidFill>
                <a:effectLst/>
                <a:latin typeface="Arial" panose="020B0604020202020204" pitchFamily="34" charset="0"/>
              </a:rPr>
              <a:t>1. Bãi bỏ </a:t>
            </a:r>
            <a:r>
              <a:rPr lang="vi-VN" sz="1800" b="0" i="0" u="none" strike="noStrike" dirty="0">
                <a:solidFill>
                  <a:srgbClr val="000000"/>
                </a:solidFill>
                <a:effectLst/>
                <a:latin typeface="Arial" panose="020B0604020202020204" pitchFamily="34" charset="0"/>
              </a:rPr>
              <a:t>Điều 5</a:t>
            </a:r>
            <a:r>
              <a:rPr lang="vi-VN" sz="1800" b="0" i="0" dirty="0">
                <a:solidFill>
                  <a:srgbClr val="000000"/>
                </a:solidFill>
                <a:effectLst/>
                <a:latin typeface="Arial" panose="020B0604020202020204" pitchFamily="34" charset="0"/>
              </a:rPr>
              <a:t>.</a:t>
            </a:r>
          </a:p>
          <a:p>
            <a:pPr marL="0" indent="0" algn="l">
              <a:spcBef>
                <a:spcPts val="600"/>
              </a:spcBef>
              <a:spcAft>
                <a:spcPts val="600"/>
              </a:spcAft>
              <a:buNone/>
            </a:pPr>
            <a:r>
              <a:rPr lang="vi-VN" sz="1800" b="0" i="0" dirty="0">
                <a:solidFill>
                  <a:srgbClr val="000000"/>
                </a:solidFill>
                <a:effectLst/>
                <a:latin typeface="Arial" panose="020B0604020202020204" pitchFamily="34" charset="0"/>
              </a:rPr>
              <a:t>2. Bãi bỏ </a:t>
            </a:r>
            <a:r>
              <a:rPr lang="vi-VN" sz="1800" b="0" i="0" u="none" strike="noStrike" dirty="0">
                <a:solidFill>
                  <a:srgbClr val="000000"/>
                </a:solidFill>
                <a:effectLst/>
                <a:latin typeface="Arial" panose="020B0604020202020204" pitchFamily="34" charset="0"/>
              </a:rPr>
              <a:t>khoản 3 Điều 11</a:t>
            </a:r>
            <a:r>
              <a:rPr lang="vi-VN" sz="1800" b="0" i="0" dirty="0">
                <a:solidFill>
                  <a:srgbClr val="000000"/>
                </a:solidFill>
                <a:effectLst/>
                <a:latin typeface="Arial" panose="020B0604020202020204" pitchFamily="34" charset="0"/>
              </a:rPr>
              <a:t>.</a:t>
            </a:r>
          </a:p>
          <a:p>
            <a:pPr marL="0" indent="0" algn="l">
              <a:spcBef>
                <a:spcPts val="600"/>
              </a:spcBef>
              <a:spcAft>
                <a:spcPts val="600"/>
              </a:spcAft>
              <a:buNone/>
            </a:pPr>
            <a:r>
              <a:rPr lang="vi-VN" sz="1800" b="0" i="0" dirty="0">
                <a:solidFill>
                  <a:srgbClr val="000000"/>
                </a:solidFill>
                <a:effectLst/>
                <a:latin typeface="Arial" panose="020B0604020202020204" pitchFamily="34" charset="0"/>
              </a:rPr>
              <a:t>3. Bãi bỏ </a:t>
            </a:r>
            <a:r>
              <a:rPr lang="vi-VN" sz="1800" b="0" i="0" u="none" strike="noStrike" dirty="0">
                <a:solidFill>
                  <a:srgbClr val="000000"/>
                </a:solidFill>
                <a:effectLst/>
                <a:latin typeface="Arial" panose="020B0604020202020204" pitchFamily="34" charset="0"/>
              </a:rPr>
              <a:t>Điều 26</a:t>
            </a:r>
            <a:r>
              <a:rPr lang="vi-VN" sz="1800" b="0" i="0" dirty="0">
                <a:solidFill>
                  <a:srgbClr val="000000"/>
                </a:solidFill>
                <a:effectLst/>
                <a:latin typeface="Arial" panose="020B0604020202020204" pitchFamily="34" charset="0"/>
              </a:rPr>
              <a:t>.</a:t>
            </a:r>
          </a:p>
          <a:p>
            <a:pPr marL="0" indent="0" algn="l">
              <a:spcBef>
                <a:spcPts val="600"/>
              </a:spcBef>
              <a:spcAft>
                <a:spcPts val="600"/>
              </a:spcAft>
              <a:buNone/>
            </a:pPr>
            <a:r>
              <a:rPr lang="vi-VN" sz="1800" b="1" i="0" u="none" strike="noStrike" dirty="0">
                <a:solidFill>
                  <a:srgbClr val="000000"/>
                </a:solidFill>
                <a:effectLst/>
                <a:latin typeface="Arial" panose="020B0604020202020204" pitchFamily="34" charset="0"/>
              </a:rPr>
              <a:t>Điều 3. Hiệu lực thi hành</a:t>
            </a:r>
            <a:endParaRPr lang="vi-VN" sz="1800" b="0" i="0" dirty="0">
              <a:solidFill>
                <a:srgbClr val="000000"/>
              </a:solidFill>
              <a:effectLst/>
              <a:latin typeface="Arial" panose="020B0604020202020204" pitchFamily="34" charset="0"/>
            </a:endParaRPr>
          </a:p>
          <a:p>
            <a:pPr marL="0" indent="0" algn="l">
              <a:spcBef>
                <a:spcPts val="600"/>
              </a:spcBef>
              <a:spcAft>
                <a:spcPts val="600"/>
              </a:spcAft>
              <a:buNone/>
            </a:pPr>
            <a:r>
              <a:rPr lang="vi-VN" sz="1800" b="0" i="0" dirty="0">
                <a:solidFill>
                  <a:srgbClr val="000000"/>
                </a:solidFill>
                <a:effectLst/>
                <a:latin typeface="Arial" panose="020B0604020202020204" pitchFamily="34" charset="0"/>
              </a:rPr>
              <a:t>1. Thông tư này có hiệu lực thi hành kể từ ngày 01 tháng 02 năm 2022.</a:t>
            </a:r>
          </a:p>
          <a:p>
            <a:pPr marL="0" indent="0" algn="l">
              <a:spcBef>
                <a:spcPts val="600"/>
              </a:spcBef>
              <a:spcAft>
                <a:spcPts val="600"/>
              </a:spcAft>
              <a:buNone/>
            </a:pPr>
            <a:r>
              <a:rPr lang="vi-VN" sz="1800" b="0" i="0" dirty="0">
                <a:solidFill>
                  <a:srgbClr val="000000"/>
                </a:solidFill>
                <a:effectLst/>
                <a:latin typeface="Arial" panose="020B0604020202020204" pitchFamily="34" charset="0"/>
              </a:rPr>
              <a:t>2. </a:t>
            </a:r>
            <a:r>
              <a:rPr lang="vi-VN" sz="1800" b="0" i="0" u="none" strike="noStrike" dirty="0">
                <a:solidFill>
                  <a:srgbClr val="000000"/>
                </a:solidFill>
                <a:effectLst/>
                <a:latin typeface="Arial" panose="020B0604020202020204" pitchFamily="34" charset="0"/>
              </a:rPr>
              <a:t>Điều 5 Thông tư số 18/2016/TT-BYT</a:t>
            </a:r>
            <a:r>
              <a:rPr lang="vi-VN" sz="1800" b="0" i="0" dirty="0">
                <a:solidFill>
                  <a:srgbClr val="000000"/>
                </a:solidFill>
                <a:effectLst/>
                <a:latin typeface="Arial" panose="020B0604020202020204" pitchFamily="34" charset="0"/>
              </a:rPr>
              <a:t> ngày 30 tháng 6 năm 2016 của Bộ trưởng Bộ Y tế quy định Danh mục kỹ thuật, danh mục vật tư y tế dùng trong phục hồi chức năng và việc chi trả chi phí phục hồi chức năng ban ngày thuộc phạm vi thanh toán của Quỹ bảo hiểm y tế hết hiệu lực kể từ ngày Thông tư này có hiệu lực thi hành.</a:t>
            </a:r>
          </a:p>
          <a:p>
            <a:pPr marL="0" indent="0" algn="l">
              <a:spcBef>
                <a:spcPts val="600"/>
              </a:spcBef>
              <a:spcAft>
                <a:spcPts val="600"/>
              </a:spcAft>
              <a:buNone/>
            </a:pPr>
            <a:r>
              <a:rPr lang="vi-VN" sz="1800" b="0" i="0" dirty="0">
                <a:solidFill>
                  <a:srgbClr val="000000"/>
                </a:solidFill>
                <a:effectLst/>
                <a:latin typeface="Arial" panose="020B0604020202020204" pitchFamily="34" charset="0"/>
              </a:rPr>
              <a:t>Trong quá trình thực hiện, nếu có khó khăn, vướng mắc, các cơ quan, tổ chức, cá nhân phản ánh về Bộ Y tế (Cục Quản lý Khám, chữa bệnh) để xem xét, giải quyết./.</a:t>
            </a:r>
          </a:p>
          <a:p>
            <a:pPr marL="0" indent="0" algn="l">
              <a:spcBef>
                <a:spcPts val="600"/>
              </a:spcBef>
              <a:spcAft>
                <a:spcPts val="600"/>
              </a:spcAft>
              <a:buNone/>
            </a:pPr>
            <a:r>
              <a:rPr lang="vi-VN" sz="1800" b="0" i="0" dirty="0">
                <a:solidFill>
                  <a:srgbClr val="000000"/>
                </a:solidFill>
                <a:effectLst/>
                <a:latin typeface="Arial" panose="020B0604020202020204" pitchFamily="34" charset="0"/>
              </a:rPr>
              <a:t> </a:t>
            </a:r>
          </a:p>
          <a:p>
            <a:pPr marL="0" indent="0" algn="just">
              <a:buNone/>
            </a:pPr>
            <a:endParaRPr lang="en-US" dirty="0"/>
          </a:p>
        </p:txBody>
      </p:sp>
    </p:spTree>
    <p:extLst>
      <p:ext uri="{BB962C8B-B14F-4D97-AF65-F5344CB8AC3E}">
        <p14:creationId xmlns:p14="http://schemas.microsoft.com/office/powerpoint/2010/main" val="3519207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DF61-A247-4CD1-95A8-991D8E4066B9}"/>
              </a:ext>
            </a:extLst>
          </p:cNvPr>
          <p:cNvSpPr>
            <a:spLocks noGrp="1"/>
          </p:cNvSpPr>
          <p:nvPr>
            <p:ph type="title"/>
          </p:nvPr>
        </p:nvSpPr>
        <p:spPr>
          <a:xfrm>
            <a:off x="381000" y="2667000"/>
            <a:ext cx="8229600" cy="934784"/>
          </a:xfrm>
        </p:spPr>
        <p:txBody>
          <a:bodyPr wrap="square" anchor="ctr">
            <a:normAutofit/>
          </a:bodyPr>
          <a:lstStyle/>
          <a:p>
            <a:pPr algn="ctr"/>
            <a:r>
              <a:rPr lang="en-US" altLang="en-US" sz="3600" b="1" i="1">
                <a:solidFill>
                  <a:schemeClr val="accent1">
                    <a:lumMod val="75000"/>
                  </a:schemeClr>
                </a:solidFill>
              </a:rPr>
              <a:t>XIN TRÂN TRỌNG CẢM ƠN!</a:t>
            </a:r>
            <a:endParaRPr lang="en-US" sz="3600" b="1">
              <a:solidFill>
                <a:schemeClr val="accent1">
                  <a:lumMod val="75000"/>
                </a:schemeClr>
              </a:solidFill>
            </a:endParaRPr>
          </a:p>
        </p:txBody>
      </p:sp>
    </p:spTree>
    <p:extLst>
      <p:ext uri="{BB962C8B-B14F-4D97-AF65-F5344CB8AC3E}">
        <p14:creationId xmlns:p14="http://schemas.microsoft.com/office/powerpoint/2010/main" val="329019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3"/>
                </a:solidFill>
              </a:rPr>
              <a:t>Sự</a:t>
            </a:r>
            <a:r>
              <a:rPr lang="en-US" b="1" dirty="0">
                <a:solidFill>
                  <a:schemeClr val="accent3"/>
                </a:solidFill>
              </a:rPr>
              <a:t> </a:t>
            </a:r>
            <a:r>
              <a:rPr lang="en-US" b="1" dirty="0" err="1">
                <a:solidFill>
                  <a:schemeClr val="accent3"/>
                </a:solidFill>
              </a:rPr>
              <a:t>cần</a:t>
            </a:r>
            <a:r>
              <a:rPr lang="en-US" b="1" dirty="0">
                <a:solidFill>
                  <a:schemeClr val="accent3"/>
                </a:solidFill>
              </a:rPr>
              <a:t> </a:t>
            </a:r>
            <a:r>
              <a:rPr lang="en-US" b="1" dirty="0" err="1">
                <a:solidFill>
                  <a:schemeClr val="accent3"/>
                </a:solidFill>
              </a:rPr>
              <a:t>thiết</a:t>
            </a:r>
            <a:r>
              <a:rPr lang="en-US" b="1" dirty="0">
                <a:solidFill>
                  <a:schemeClr val="accent3"/>
                </a:solidFill>
              </a:rPr>
              <a:t> </a:t>
            </a:r>
          </a:p>
        </p:txBody>
      </p:sp>
      <p:sp>
        <p:nvSpPr>
          <p:cNvPr id="3" name="Content Placeholder 2"/>
          <p:cNvSpPr>
            <a:spLocks noGrp="1"/>
          </p:cNvSpPr>
          <p:nvPr>
            <p:ph idx="1"/>
          </p:nvPr>
        </p:nvSpPr>
        <p:spPr>
          <a:xfrm>
            <a:off x="381000" y="990600"/>
            <a:ext cx="8534400" cy="5638800"/>
          </a:xfrm>
        </p:spPr>
        <p:txBody>
          <a:bodyPr/>
          <a:lstStyle/>
          <a:p>
            <a:pPr marL="0" indent="0" algn="just">
              <a:buNone/>
            </a:pPr>
            <a:r>
              <a:rPr lang="nl-NL" sz="2400" b="1" dirty="0">
                <a:solidFill>
                  <a:srgbClr val="002060"/>
                </a:solidFill>
                <a:latin typeface="Times New Roman" panose="02020603050405020304" pitchFamily="18" charset="0"/>
                <a:ea typeface="Times New Roman" panose="02020603050405020304" pitchFamily="18" charset="0"/>
              </a:rPr>
              <a:t>T</a:t>
            </a:r>
            <a:r>
              <a:rPr lang="nl-NL" sz="2400" b="1" dirty="0">
                <a:solidFill>
                  <a:srgbClr val="002060"/>
                </a:solidFill>
                <a:effectLst/>
                <a:latin typeface="Times New Roman" panose="02020603050405020304" pitchFamily="18" charset="0"/>
                <a:ea typeface="Times New Roman" panose="02020603050405020304" pitchFamily="18" charset="0"/>
              </a:rPr>
              <a:t>hực tiễn: </a:t>
            </a:r>
            <a:r>
              <a:rPr lang="en-US" sz="2400" b="1" dirty="0" err="1">
                <a:solidFill>
                  <a:srgbClr val="002060"/>
                </a:solidFill>
                <a:latin typeface="Times New Roman" panose="02020603050405020304" pitchFamily="18" charset="0"/>
                <a:cs typeface="Times New Roman" panose="02020603050405020304" pitchFamily="18" charset="0"/>
              </a:rPr>
              <a:t>Thông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tư</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số</a:t>
            </a:r>
            <a:r>
              <a:rPr lang="en-US" sz="2400" b="1" dirty="0">
                <a:solidFill>
                  <a:srgbClr val="002060"/>
                </a:solidFill>
                <a:latin typeface="Times New Roman" panose="02020603050405020304" pitchFamily="18" charset="0"/>
                <a:cs typeface="Times New Roman" panose="02020603050405020304" pitchFamily="18" charset="0"/>
              </a:rPr>
              <a:t> 46/2013/TT-BYT </a:t>
            </a:r>
            <a:r>
              <a:rPr lang="en-US" sz="2400" b="1" dirty="0" err="1">
                <a:solidFill>
                  <a:srgbClr val="002060"/>
                </a:solidFill>
                <a:latin typeface="Times New Roman" panose="02020603050405020304" pitchFamily="18" charset="0"/>
                <a:cs typeface="Times New Roman" panose="02020603050405020304" pitchFamily="18" charset="0"/>
              </a:rPr>
              <a:t>gồm</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24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27 </a:t>
            </a:r>
            <a:r>
              <a:rPr lang="en-US" sz="24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Điều</a:t>
            </a:r>
            <a:endParaRPr lang="nl-NL"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nl-NL" sz="2400" dirty="0">
                <a:effectLst/>
                <a:latin typeface="Times New Roman" panose="02020603050405020304" pitchFamily="18" charset="0"/>
                <a:ea typeface="Times New Roman" panose="02020603050405020304" pitchFamily="18" charset="0"/>
              </a:rPr>
              <a:t>1. Thiếu một số tổ chức có hoạt động PHCN, chưa được quy định: phòng khám đa khoa, phòng khám chuyên khoa, trạm y tế xã.</a:t>
            </a:r>
            <a:endParaRPr lang="nl-NL" sz="2400" b="1" dirty="0">
              <a:latin typeface="Times New Roman" panose="02020603050405020304" pitchFamily="18" charset="0"/>
              <a:ea typeface="Times New Roman" panose="02020603050405020304" pitchFamily="18" charset="0"/>
            </a:endParaRPr>
          </a:p>
          <a:p>
            <a:pPr marL="0" indent="0" algn="just">
              <a:buNone/>
            </a:pPr>
            <a:r>
              <a:rPr lang="en-US" sz="2400" dirty="0">
                <a:effectLst/>
                <a:latin typeface="Times New Roman" panose="02020603050405020304" pitchFamily="18" charset="0"/>
                <a:ea typeface="SimSun" panose="02010600030101010101" pitchFamily="2" charset="-122"/>
              </a:rPr>
              <a:t>2. </a:t>
            </a:r>
            <a:r>
              <a:rPr lang="nl-NL" sz="2400" dirty="0">
                <a:latin typeface="Times New Roman" panose="02020603050405020304" pitchFamily="18" charset="0"/>
                <a:ea typeface="SimSun" panose="02010600030101010101" pitchFamily="2" charset="-122"/>
              </a:rPr>
              <a:t>H</a:t>
            </a:r>
            <a:r>
              <a:rPr lang="nl-NL" sz="2400" dirty="0">
                <a:effectLst/>
                <a:latin typeface="Times New Roman" panose="02020603050405020304" pitchFamily="18" charset="0"/>
                <a:ea typeface="Times New Roman" panose="02020603050405020304" pitchFamily="18" charset="0"/>
              </a:rPr>
              <a:t>oạt động chuyên môn sâu về PHCN chưa được giải thích ở các VBQPPL</a:t>
            </a:r>
          </a:p>
          <a:p>
            <a:pPr marL="0" indent="0" algn="just">
              <a:buNone/>
            </a:pP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3. Chưa quy định chi tiết hoạt động và thanh toán chi phí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nên chi phí điều trị nội trú ban ngày chưa được quỹ BHYT chi trả.</a:t>
            </a:r>
          </a:p>
          <a:p>
            <a:pPr marL="0" indent="0" algn="just">
              <a:buNone/>
            </a:pPr>
            <a:r>
              <a:rPr lang="nl-NL" sz="2400" dirty="0">
                <a:effectLst/>
                <a:latin typeface="Times New Roman" panose="02020603050405020304" pitchFamily="18" charset="0"/>
                <a:ea typeface="Times New Roman" panose="02020603050405020304" pitchFamily="18" charset="0"/>
              </a:rPr>
              <a:t>4. </a:t>
            </a:r>
            <a:r>
              <a:rPr lang="vi-VN" sz="2400" dirty="0">
                <a:solidFill>
                  <a:srgbClr val="000000"/>
                </a:solidFill>
                <a:effectLst/>
                <a:latin typeface="Times New Roman" panose="02020603050405020304" pitchFamily="18" charset="0"/>
                <a:ea typeface="Times New Roman" panose="02020603050405020304" pitchFamily="18" charset="0"/>
              </a:rPr>
              <a:t>Nghị định</a:t>
            </a:r>
            <a:r>
              <a:rPr lang="nl-NL" sz="2400" dirty="0">
                <a:effectLst/>
                <a:latin typeface="Times New Roman" panose="02020603050405020304" pitchFamily="18" charset="0"/>
                <a:ea typeface="Times New Roman" panose="02020603050405020304" pitchFamily="18" charset="0"/>
              </a:rPr>
              <a:t> 155/2018/NĐ-CP  sửa đổi </a:t>
            </a:r>
            <a:r>
              <a:rPr lang="nl-NL" sz="2400" dirty="0">
                <a:latin typeface="Times New Roman" panose="02020603050405020304" pitchFamily="18" charset="0"/>
                <a:ea typeface="Times New Roman" panose="02020603050405020304" pitchFamily="18" charset="0"/>
              </a:rPr>
              <a:t>một số điều</a:t>
            </a:r>
            <a:r>
              <a:rPr lang="nl-NL" sz="2400" dirty="0">
                <a:effectLst/>
                <a:latin typeface="Times New Roman" panose="02020603050405020304" pitchFamily="18" charset="0"/>
                <a:ea typeface="Times New Roman" panose="02020603050405020304" pitchFamily="18" charset="0"/>
              </a:rPr>
              <a:t> kiện cấp chứng chỉ hành nghề và giấy phép hoạt động đã được quy định ở </a:t>
            </a:r>
            <a:r>
              <a:rPr lang="vi-VN" sz="2400" dirty="0">
                <a:solidFill>
                  <a:srgbClr val="000000"/>
                </a:solidFill>
                <a:effectLst/>
                <a:latin typeface="Times New Roman" panose="02020603050405020304" pitchFamily="18" charset="0"/>
                <a:ea typeface="Times New Roman" panose="02020603050405020304" pitchFamily="18" charset="0"/>
              </a:rPr>
              <a:t>Nghị định</a:t>
            </a:r>
            <a:r>
              <a:rPr lang="nl-NL" sz="2400" dirty="0">
                <a:effectLst/>
                <a:latin typeface="Times New Roman" panose="02020603050405020304" pitchFamily="18" charset="0"/>
                <a:ea typeface="Times New Roman" panose="02020603050405020304" pitchFamily="18" charset="0"/>
              </a:rPr>
              <a:t> 109/2016/NĐ-CP  </a:t>
            </a:r>
          </a:p>
          <a:p>
            <a:pPr marL="0" indent="0" algn="just">
              <a:buNone/>
            </a:pP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5. Cần quy định rõ hơn trách nhiệm của các cơ quan đơn vị trong hoạt động PHCN </a:t>
            </a:r>
            <a:endParaRPr lang="en-US" sz="2400" b="1" dirty="0">
              <a:effectLst/>
              <a:latin typeface=".VnTime" panose="020B7200000000000000" pitchFamily="34" charset="0"/>
              <a:ea typeface="Times New Roman" panose="02020603050405020304" pitchFamily="18" charset="0"/>
              <a:cs typeface="Times New Roman" panose="02020603050405020304" pitchFamily="18" charset="0"/>
            </a:endParaRPr>
          </a:p>
          <a:p>
            <a:pPr marL="0" indent="0" algn="just">
              <a:buNone/>
            </a:pPr>
            <a:endParaRPr lang="en-US" dirty="0"/>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Tree>
    <p:extLst>
      <p:ext uri="{BB962C8B-B14F-4D97-AF65-F5344CB8AC3E}">
        <p14:creationId xmlns:p14="http://schemas.microsoft.com/office/powerpoint/2010/main" val="320873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3"/>
                </a:solidFill>
              </a:rPr>
              <a:t>Sự</a:t>
            </a:r>
            <a:r>
              <a:rPr lang="en-US" b="1" dirty="0">
                <a:solidFill>
                  <a:schemeClr val="accent3"/>
                </a:solidFill>
              </a:rPr>
              <a:t> </a:t>
            </a:r>
            <a:r>
              <a:rPr lang="en-US" b="1" dirty="0" err="1">
                <a:solidFill>
                  <a:schemeClr val="accent3"/>
                </a:solidFill>
              </a:rPr>
              <a:t>cần</a:t>
            </a:r>
            <a:r>
              <a:rPr lang="en-US" b="1" dirty="0">
                <a:solidFill>
                  <a:schemeClr val="accent3"/>
                </a:solidFill>
              </a:rPr>
              <a:t> </a:t>
            </a:r>
            <a:r>
              <a:rPr lang="en-US" b="1" dirty="0" err="1">
                <a:solidFill>
                  <a:schemeClr val="accent3"/>
                </a:solidFill>
              </a:rPr>
              <a:t>thiết</a:t>
            </a:r>
            <a:r>
              <a:rPr lang="en-US" b="1" dirty="0">
                <a:solidFill>
                  <a:schemeClr val="accent3"/>
                </a:solidFill>
              </a:rPr>
              <a:t> </a:t>
            </a:r>
          </a:p>
        </p:txBody>
      </p:sp>
      <p:sp>
        <p:nvSpPr>
          <p:cNvPr id="3" name="Content Placeholder 2"/>
          <p:cNvSpPr>
            <a:spLocks noGrp="1"/>
          </p:cNvSpPr>
          <p:nvPr>
            <p:ph idx="1"/>
          </p:nvPr>
        </p:nvSpPr>
        <p:spPr>
          <a:xfrm>
            <a:off x="381000" y="990600"/>
            <a:ext cx="8534400" cy="5638800"/>
          </a:xfrm>
        </p:spPr>
        <p:txBody>
          <a:bodyPr/>
          <a:lstStyle/>
          <a:p>
            <a:pPr marL="0" indent="0" algn="just">
              <a:buNone/>
            </a:pPr>
            <a:r>
              <a:rPr lang="nl-NL" sz="2400" b="1" dirty="0">
                <a:latin typeface="Times New Roman" panose="02020603050405020304" pitchFamily="18" charset="0"/>
                <a:ea typeface="Times New Roman" panose="02020603050405020304" pitchFamily="18" charset="0"/>
              </a:rPr>
              <a:t>T</a:t>
            </a:r>
            <a:r>
              <a:rPr lang="nl-NL" sz="2400" b="1" dirty="0">
                <a:effectLst/>
                <a:latin typeface="Times New Roman" panose="02020603050405020304" pitchFamily="18" charset="0"/>
                <a:ea typeface="Times New Roman" panose="02020603050405020304" pitchFamily="18" charset="0"/>
              </a:rPr>
              <a:t>hực tiễn: </a:t>
            </a:r>
          </a:p>
          <a:p>
            <a:pPr marL="0" indent="0" algn="just">
              <a:buNone/>
            </a:pPr>
            <a:r>
              <a:rPr lang="nl-NL" sz="2400" dirty="0">
                <a:effectLst/>
                <a:latin typeface="Times New Roman" panose="02020603050405020304" pitchFamily="18" charset="0"/>
                <a:ea typeface="Times New Roman" panose="02020603050405020304" pitchFamily="18" charset="0"/>
              </a:rPr>
              <a:t>1. Thiếu một số tổ chức có hoạt động PHCN, chưa được quy định: phòng khám đa khoa, phòng khám chuyên khoa, trạm y tế xã.</a:t>
            </a:r>
            <a:endParaRPr lang="nl-NL" sz="2400" b="1" dirty="0">
              <a:latin typeface="Times New Roman" panose="02020603050405020304" pitchFamily="18" charset="0"/>
              <a:ea typeface="Times New Roman" panose="02020603050405020304" pitchFamily="18" charset="0"/>
            </a:endParaRPr>
          </a:p>
          <a:p>
            <a:pPr marL="0" indent="0" algn="just">
              <a:buNone/>
            </a:pPr>
            <a:r>
              <a:rPr lang="en-US" sz="2400" dirty="0">
                <a:effectLst/>
                <a:latin typeface="Times New Roman" panose="02020603050405020304" pitchFamily="18" charset="0"/>
                <a:ea typeface="SimSun" panose="02010600030101010101" pitchFamily="2" charset="-122"/>
              </a:rPr>
              <a:t>2. </a:t>
            </a:r>
            <a:r>
              <a:rPr lang="nl-NL" sz="2400" dirty="0">
                <a:latin typeface="Times New Roman" panose="02020603050405020304" pitchFamily="18" charset="0"/>
                <a:ea typeface="SimSun" panose="02010600030101010101" pitchFamily="2" charset="-122"/>
              </a:rPr>
              <a:t>H</a:t>
            </a:r>
            <a:r>
              <a:rPr lang="nl-NL" sz="2400" dirty="0">
                <a:effectLst/>
                <a:latin typeface="Times New Roman" panose="02020603050405020304" pitchFamily="18" charset="0"/>
                <a:ea typeface="Times New Roman" panose="02020603050405020304" pitchFamily="18" charset="0"/>
              </a:rPr>
              <a:t>oạt động chuyên môn sâu về PHCN chưa được giải thích ở các VBQPPL</a:t>
            </a:r>
          </a:p>
          <a:p>
            <a:pPr marL="0" indent="0" algn="just">
              <a:buNone/>
            </a:pP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3. Chưa quy định chi tiết hoạt động và thanh toán chi phí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nên chi phí điều trị nội trú ban ngày chưa được quỹ BHYT chi trả.</a:t>
            </a:r>
          </a:p>
          <a:p>
            <a:pPr marL="0" indent="0" algn="just">
              <a:buNone/>
            </a:pPr>
            <a:r>
              <a:rPr lang="nl-NL" sz="2400" dirty="0">
                <a:effectLst/>
                <a:latin typeface="Times New Roman" panose="02020603050405020304" pitchFamily="18" charset="0"/>
                <a:ea typeface="Times New Roman" panose="02020603050405020304" pitchFamily="18" charset="0"/>
              </a:rPr>
              <a:t>4. </a:t>
            </a:r>
            <a:r>
              <a:rPr lang="vi-VN" sz="2400" dirty="0">
                <a:solidFill>
                  <a:srgbClr val="000000"/>
                </a:solidFill>
                <a:effectLst/>
                <a:latin typeface="Times New Roman" panose="02020603050405020304" pitchFamily="18" charset="0"/>
                <a:ea typeface="Times New Roman" panose="02020603050405020304" pitchFamily="18" charset="0"/>
              </a:rPr>
              <a:t>Nghị định</a:t>
            </a:r>
            <a:r>
              <a:rPr lang="nl-NL" sz="2400" dirty="0">
                <a:effectLst/>
                <a:latin typeface="Times New Roman" panose="02020603050405020304" pitchFamily="18" charset="0"/>
                <a:ea typeface="Times New Roman" panose="02020603050405020304" pitchFamily="18" charset="0"/>
              </a:rPr>
              <a:t> 155/2018/NĐ-CP  sửa đổi </a:t>
            </a:r>
            <a:r>
              <a:rPr lang="nl-NL" sz="2400" dirty="0">
                <a:latin typeface="Times New Roman" panose="02020603050405020304" pitchFamily="18" charset="0"/>
                <a:ea typeface="Times New Roman" panose="02020603050405020304" pitchFamily="18" charset="0"/>
              </a:rPr>
              <a:t>một số điều</a:t>
            </a:r>
            <a:r>
              <a:rPr lang="nl-NL" sz="2400" dirty="0">
                <a:effectLst/>
                <a:latin typeface="Times New Roman" panose="02020603050405020304" pitchFamily="18" charset="0"/>
                <a:ea typeface="Times New Roman" panose="02020603050405020304" pitchFamily="18" charset="0"/>
              </a:rPr>
              <a:t> kiện cấp chứng chỉ hành nghề và giấy phép hoạt động đã được quy định ở </a:t>
            </a:r>
            <a:r>
              <a:rPr lang="vi-VN" sz="2400" dirty="0">
                <a:solidFill>
                  <a:srgbClr val="000000"/>
                </a:solidFill>
                <a:effectLst/>
                <a:latin typeface="Times New Roman" panose="02020603050405020304" pitchFamily="18" charset="0"/>
                <a:ea typeface="Times New Roman" panose="02020603050405020304" pitchFamily="18" charset="0"/>
              </a:rPr>
              <a:t>Nghị định</a:t>
            </a:r>
            <a:r>
              <a:rPr lang="nl-NL" sz="2400" dirty="0">
                <a:effectLst/>
                <a:latin typeface="Times New Roman" panose="02020603050405020304" pitchFamily="18" charset="0"/>
                <a:ea typeface="Times New Roman" panose="02020603050405020304" pitchFamily="18" charset="0"/>
              </a:rPr>
              <a:t> 109/2016/NĐ-CP  </a:t>
            </a:r>
          </a:p>
          <a:p>
            <a:pPr marL="0" indent="0" algn="just">
              <a:buNone/>
            </a:pP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5. Cần quy định rõ hơn trách nhiệm của các cơ quan đơn vị trong hoạt động PHCN </a:t>
            </a:r>
            <a:endParaRPr lang="en-US" sz="2400" b="1" dirty="0">
              <a:effectLst/>
              <a:latin typeface=".VnTime" panose="020B7200000000000000" pitchFamily="34" charset="0"/>
              <a:ea typeface="Times New Roman" panose="02020603050405020304" pitchFamily="18" charset="0"/>
              <a:cs typeface="Times New Roman" panose="02020603050405020304" pitchFamily="18" charset="0"/>
            </a:endParaRPr>
          </a:p>
          <a:p>
            <a:pPr marL="0" indent="0" algn="just">
              <a:buNone/>
            </a:pPr>
            <a:endParaRPr lang="en-US" dirty="0"/>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Tree>
    <p:extLst>
      <p:ext uri="{BB962C8B-B14F-4D97-AF65-F5344CB8AC3E}">
        <p14:creationId xmlns:p14="http://schemas.microsoft.com/office/powerpoint/2010/main" val="19997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3"/>
                </a:solidFill>
              </a:rPr>
              <a:t>Thông</a:t>
            </a:r>
            <a:r>
              <a:rPr lang="en-US" b="1" dirty="0">
                <a:solidFill>
                  <a:schemeClr val="accent3"/>
                </a:solidFill>
              </a:rPr>
              <a:t> </a:t>
            </a:r>
            <a:r>
              <a:rPr lang="en-US" b="1" dirty="0" err="1">
                <a:solidFill>
                  <a:schemeClr val="accent3"/>
                </a:solidFill>
              </a:rPr>
              <a:t>tư</a:t>
            </a:r>
            <a:r>
              <a:rPr lang="en-US" b="1" dirty="0">
                <a:solidFill>
                  <a:schemeClr val="accent3"/>
                </a:solidFill>
              </a:rPr>
              <a:t> </a:t>
            </a:r>
            <a:r>
              <a:rPr lang="en-US" b="1" dirty="0" err="1">
                <a:solidFill>
                  <a:schemeClr val="accent3"/>
                </a:solidFill>
              </a:rPr>
              <a:t>số</a:t>
            </a:r>
            <a:r>
              <a:rPr lang="en-US"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342900" lvl="0" indent="-342900" algn="just">
              <a:spcBef>
                <a:spcPts val="600"/>
              </a:spcBef>
              <a:spcAft>
                <a:spcPts val="0"/>
              </a:spcAft>
              <a:buFont typeface="+mj-lt"/>
              <a:buAutoNum type="arabicPeriod"/>
              <a:tabLst>
                <a:tab pos="630555" algn="l"/>
              </a:tabLst>
            </a:pP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sung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căn</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tư</a:t>
            </a:r>
            <a:endPar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Bef>
                <a:spcPts val="600"/>
              </a:spcBef>
              <a:spcAft>
                <a:spcPts val="600"/>
              </a:spcAft>
            </a:pPr>
            <a:r>
              <a:rPr lang="vi-VN" sz="2200" b="0" dirty="0">
                <a:solidFill>
                  <a:srgbClr val="000000"/>
                </a:solidFill>
                <a:effectLst/>
                <a:latin typeface="Times New Roman" panose="02020603050405020304" pitchFamily="18" charset="0"/>
                <a:cs typeface="Times New Roman" panose="02020603050405020304" pitchFamily="18" charset="0"/>
              </a:rPr>
              <a:t>Luật khám bệnh, chữa bệnh</a:t>
            </a:r>
            <a:r>
              <a:rPr lang="en-US" sz="2200" b="0" dirty="0">
                <a:solidFill>
                  <a:srgbClr val="000000"/>
                </a:solidFill>
                <a:effectLst/>
                <a:latin typeface="Times New Roman" panose="02020603050405020304" pitchFamily="18" charset="0"/>
                <a:cs typeface="Times New Roman" panose="02020603050405020304" pitchFamily="18" charset="0"/>
              </a:rPr>
              <a:t>;</a:t>
            </a:r>
            <a:endParaRPr lang="vi-VN" sz="2200" b="0" dirty="0">
              <a:solidFill>
                <a:srgbClr val="000000"/>
              </a:solidFill>
              <a:effectLst/>
              <a:latin typeface="Times New Roman" panose="02020603050405020304" pitchFamily="18" charset="0"/>
              <a:cs typeface="Times New Roman" panose="02020603050405020304" pitchFamily="18" charset="0"/>
            </a:endParaRPr>
          </a:p>
          <a:p>
            <a:pPr algn="l">
              <a:spcBef>
                <a:spcPts val="600"/>
              </a:spcBef>
              <a:spcAft>
                <a:spcPts val="600"/>
              </a:spcAft>
            </a:pPr>
            <a:r>
              <a:rPr lang="vi-VN" sz="2200" b="0" dirty="0">
                <a:solidFill>
                  <a:srgbClr val="000000"/>
                </a:solidFill>
                <a:effectLst/>
                <a:latin typeface="Times New Roman" panose="02020603050405020304" pitchFamily="18" charset="0"/>
                <a:cs typeface="Times New Roman" panose="02020603050405020304" pitchFamily="18" charset="0"/>
              </a:rPr>
              <a:t>Luật bảo hiểm y tế</a:t>
            </a:r>
          </a:p>
          <a:p>
            <a:pPr algn="l">
              <a:spcBef>
                <a:spcPts val="600"/>
              </a:spcBef>
              <a:spcAft>
                <a:spcPts val="600"/>
              </a:spcAft>
            </a:pPr>
            <a:r>
              <a:rPr lang="vi-VN" sz="2200" b="0" dirty="0">
                <a:solidFill>
                  <a:srgbClr val="000000"/>
                </a:solidFill>
                <a:effectLst/>
                <a:latin typeface="Times New Roman" panose="02020603050405020304" pitchFamily="18" charset="0"/>
                <a:cs typeface="Times New Roman" panose="02020603050405020304" pitchFamily="18" charset="0"/>
              </a:rPr>
              <a:t>Nghị định số </a:t>
            </a:r>
            <a:r>
              <a:rPr lang="vi-VN" sz="2200" b="0" u="none" strike="noStrike" dirty="0">
                <a:solidFill>
                  <a:srgbClr val="0E70C3"/>
                </a:solidFill>
                <a:effectLst/>
                <a:latin typeface="Times New Roman" panose="02020603050405020304" pitchFamily="18" charset="0"/>
                <a:cs typeface="Times New Roman" panose="02020603050405020304" pitchFamily="18" charset="0"/>
                <a:hlinkClick r:id="rId3" tooltip="Nghị định 75/2017/NĐ-CP"/>
              </a:rPr>
              <a:t>75/2017/NĐ-CP</a:t>
            </a:r>
            <a:r>
              <a:rPr lang="vi-VN" sz="2200" b="0" dirty="0">
                <a:solidFill>
                  <a:srgbClr val="000000"/>
                </a:solidFill>
                <a:effectLst/>
                <a:latin typeface="Times New Roman" panose="02020603050405020304" pitchFamily="18" charset="0"/>
                <a:cs typeface="Times New Roman" panose="02020603050405020304" pitchFamily="18" charset="0"/>
              </a:rPr>
              <a:t> </a:t>
            </a:r>
            <a:endParaRPr lang="en-US" sz="2200" b="0" dirty="0">
              <a:solidFill>
                <a:srgbClr val="000000"/>
              </a:solidFill>
              <a:effectLst/>
              <a:latin typeface="Times New Roman" panose="02020603050405020304" pitchFamily="18" charset="0"/>
              <a:cs typeface="Times New Roman" panose="02020603050405020304" pitchFamily="18" charset="0"/>
            </a:endParaRPr>
          </a:p>
          <a:p>
            <a:pPr algn="l">
              <a:spcBef>
                <a:spcPts val="600"/>
              </a:spcBef>
              <a:spcAft>
                <a:spcPts val="600"/>
              </a:spcAft>
            </a:pPr>
            <a:r>
              <a:rPr lang="en-US" sz="2200" b="0" dirty="0">
                <a:solidFill>
                  <a:srgbClr val="000000"/>
                </a:solidFill>
                <a:effectLst/>
                <a:latin typeface="Times New Roman" panose="02020603050405020304" pitchFamily="18" charset="0"/>
                <a:cs typeface="Times New Roman" panose="02020603050405020304" pitchFamily="18" charset="0"/>
              </a:rPr>
              <a:t>Đ</a:t>
            </a:r>
            <a:r>
              <a:rPr lang="vi-VN" sz="2200" b="0" dirty="0">
                <a:solidFill>
                  <a:srgbClr val="000000"/>
                </a:solidFill>
                <a:effectLst/>
                <a:latin typeface="Times New Roman" panose="02020603050405020304" pitchFamily="18" charset="0"/>
                <a:cs typeface="Times New Roman" panose="02020603050405020304" pitchFamily="18" charset="0"/>
              </a:rPr>
              <a:t>ề nghị của Cục trưởng Cục Quản lý Khám, chữa bệnh</a:t>
            </a:r>
            <a:endParaRPr lang="en-US" sz="2200" dirty="0">
              <a:solidFill>
                <a:srgbClr val="000000"/>
              </a:solidFill>
              <a:latin typeface="Times New Roman" panose="02020603050405020304" pitchFamily="18" charset="0"/>
              <a:cs typeface="Times New Roman" panose="02020603050405020304" pitchFamily="18" charset="0"/>
            </a:endParaRPr>
          </a:p>
          <a:p>
            <a:pPr marL="0" indent="0" algn="l">
              <a:spcBef>
                <a:spcPts val="600"/>
              </a:spcBef>
              <a:spcAft>
                <a:spcPts val="600"/>
              </a:spcAft>
              <a:buNone/>
            </a:pPr>
            <a:r>
              <a:rPr lang="en-US" sz="2200" b="1" dirty="0">
                <a:solidFill>
                  <a:srgbClr val="000000"/>
                </a:solidFill>
                <a:latin typeface="Times New Roman" panose="02020603050405020304" pitchFamily="18" charset="0"/>
                <a:cs typeface="Times New Roman" panose="02020603050405020304" pitchFamily="18" charset="0"/>
              </a:rPr>
              <a:t>2. </a:t>
            </a:r>
            <a:r>
              <a:rPr lang="en-US" sz="2200" b="1" dirty="0" err="1">
                <a:solidFill>
                  <a:srgbClr val="000000"/>
                </a:solidFill>
                <a:latin typeface="Times New Roman" panose="02020603050405020304" pitchFamily="18" charset="0"/>
                <a:cs typeface="Times New Roman" panose="02020603050405020304" pitchFamily="18" charset="0"/>
              </a:rPr>
              <a:t>Nội</a:t>
            </a:r>
            <a:r>
              <a:rPr lang="en-US" sz="2200" b="1" dirty="0">
                <a:solidFill>
                  <a:srgbClr val="000000"/>
                </a:solidFill>
                <a:latin typeface="Times New Roman" panose="02020603050405020304" pitchFamily="18" charset="0"/>
                <a:cs typeface="Times New Roman" panose="02020603050405020304" pitchFamily="18" charset="0"/>
              </a:rPr>
              <a:t> dung: </a:t>
            </a:r>
          </a:p>
          <a:p>
            <a:pPr algn="l">
              <a:spcBef>
                <a:spcPts val="600"/>
              </a:spcBef>
              <a:spcAft>
                <a:spcPts val="600"/>
              </a:spcAft>
            </a:pPr>
            <a:r>
              <a:rPr lang="en-US" sz="2200" dirty="0" err="1">
                <a:solidFill>
                  <a:srgbClr val="000000"/>
                </a:solidFill>
                <a:latin typeface="Times New Roman" panose="02020603050405020304" pitchFamily="18" charset="0"/>
                <a:cs typeface="Times New Roman" panose="02020603050405020304" pitchFamily="18" charset="0"/>
              </a:rPr>
              <a:t>Sửa</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đổi</a:t>
            </a:r>
            <a:r>
              <a:rPr lang="en-US" sz="2200" dirty="0">
                <a:solidFill>
                  <a:srgbClr val="000000"/>
                </a:solidFill>
                <a:latin typeface="Times New Roman" panose="02020603050405020304" pitchFamily="18" charset="0"/>
                <a:cs typeface="Times New Roman" panose="02020603050405020304" pitchFamily="18" charset="0"/>
              </a:rPr>
              <a:t> 06 </a:t>
            </a:r>
            <a:r>
              <a:rPr lang="en-US" sz="2200" dirty="0" err="1">
                <a:solidFill>
                  <a:srgbClr val="000000"/>
                </a:solidFill>
                <a:latin typeface="Times New Roman" panose="02020603050405020304" pitchFamily="18" charset="0"/>
                <a:cs typeface="Times New Roman" panose="02020603050405020304" pitchFamily="18" charset="0"/>
              </a:rPr>
              <a:t>khoản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Điều</a:t>
            </a:r>
            <a:endParaRPr lang="en-US" sz="2200" dirty="0">
              <a:solidFill>
                <a:srgbClr val="000000"/>
              </a:solidFill>
              <a:latin typeface="Times New Roman" panose="02020603050405020304" pitchFamily="18" charset="0"/>
              <a:cs typeface="Times New Roman" panose="02020603050405020304" pitchFamily="18" charset="0"/>
            </a:endParaRPr>
          </a:p>
          <a:p>
            <a:pPr algn="l">
              <a:spcBef>
                <a:spcPts val="600"/>
              </a:spcBef>
              <a:spcAft>
                <a:spcPts val="600"/>
              </a:spcAft>
            </a:pPr>
            <a:r>
              <a:rPr lang="en-US" sz="2200" dirty="0" err="1">
                <a:solidFill>
                  <a:srgbClr val="000000"/>
                </a:solidFill>
                <a:latin typeface="Times New Roman" panose="02020603050405020304" pitchFamily="18" charset="0"/>
                <a:cs typeface="Times New Roman" panose="02020603050405020304" pitchFamily="18" charset="0"/>
              </a:rPr>
              <a:t>Bổ</a:t>
            </a:r>
            <a:r>
              <a:rPr lang="en-US" sz="2200" dirty="0">
                <a:solidFill>
                  <a:srgbClr val="000000"/>
                </a:solidFill>
                <a:latin typeface="Times New Roman" panose="02020603050405020304" pitchFamily="18" charset="0"/>
                <a:cs typeface="Times New Roman" panose="02020603050405020304" pitchFamily="18" charset="0"/>
              </a:rPr>
              <a:t> sung 44 </a:t>
            </a:r>
            <a:r>
              <a:rPr lang="en-US" sz="2200" dirty="0" err="1">
                <a:solidFill>
                  <a:srgbClr val="000000"/>
                </a:solidFill>
                <a:latin typeface="Times New Roman" panose="02020603050405020304" pitchFamily="18" charset="0"/>
                <a:cs typeface="Times New Roman" panose="02020603050405020304" pitchFamily="18" charset="0"/>
              </a:rPr>
              <a:t>Điều</a:t>
            </a:r>
            <a:endParaRPr lang="en-US" sz="2200" dirty="0">
              <a:solidFill>
                <a:srgbClr val="000000"/>
              </a:solidFill>
              <a:latin typeface="Times New Roman" panose="02020603050405020304" pitchFamily="18" charset="0"/>
              <a:cs typeface="Times New Roman" panose="02020603050405020304" pitchFamily="18" charset="0"/>
            </a:endParaRPr>
          </a:p>
          <a:p>
            <a:pPr algn="l">
              <a:spcBef>
                <a:spcPts val="600"/>
              </a:spcBef>
              <a:spcAft>
                <a:spcPts val="600"/>
              </a:spcAft>
            </a:pPr>
            <a:r>
              <a:rPr lang="en-US" sz="2200" dirty="0" err="1">
                <a:solidFill>
                  <a:srgbClr val="000000"/>
                </a:solidFill>
                <a:latin typeface="Times New Roman" panose="02020603050405020304" pitchFamily="18" charset="0"/>
                <a:cs typeface="Times New Roman" panose="02020603050405020304" pitchFamily="18" charset="0"/>
              </a:rPr>
              <a:t>Hủy</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bỏ</a:t>
            </a:r>
            <a:r>
              <a:rPr lang="en-US" sz="2200" dirty="0">
                <a:solidFill>
                  <a:srgbClr val="000000"/>
                </a:solidFill>
                <a:latin typeface="Times New Roman" panose="02020603050405020304" pitchFamily="18" charset="0"/>
                <a:cs typeface="Times New Roman" panose="02020603050405020304" pitchFamily="18" charset="0"/>
              </a:rPr>
              <a:t>: </a:t>
            </a:r>
          </a:p>
          <a:p>
            <a:pPr algn="l">
              <a:spcBef>
                <a:spcPts val="600"/>
              </a:spcBef>
              <a:spcAft>
                <a:spcPts val="600"/>
              </a:spcAft>
              <a:buFontTx/>
              <a:buChar char="-"/>
            </a:pPr>
            <a:r>
              <a:rPr lang="en-US" sz="2200" dirty="0">
                <a:solidFill>
                  <a:srgbClr val="000000"/>
                </a:solidFill>
                <a:latin typeface="Times New Roman" panose="02020603050405020304" pitchFamily="18" charset="0"/>
                <a:cs typeface="Times New Roman" panose="02020603050405020304" pitchFamily="18" charset="0"/>
              </a:rPr>
              <a:t>03 </a:t>
            </a:r>
            <a:r>
              <a:rPr lang="en-US" sz="2200" dirty="0" err="1">
                <a:solidFill>
                  <a:srgbClr val="000000"/>
                </a:solidFill>
                <a:latin typeface="Times New Roman" panose="02020603050405020304" pitchFamily="18" charset="0"/>
                <a:cs typeface="Times New Roman" panose="02020603050405020304" pitchFamily="18" charset="0"/>
              </a:rPr>
              <a:t>Điều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khoản</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Thông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tư</a:t>
            </a:r>
            <a:r>
              <a:rPr lang="en-US" sz="2200" dirty="0">
                <a:solidFill>
                  <a:srgbClr val="000000"/>
                </a:solidFill>
                <a:latin typeface="Times New Roman" panose="02020603050405020304" pitchFamily="18" charset="0"/>
                <a:cs typeface="Times New Roman" panose="02020603050405020304" pitchFamily="18" charset="0"/>
              </a:rPr>
              <a:t> 46/2013/TT-BYT</a:t>
            </a:r>
          </a:p>
          <a:p>
            <a:pPr algn="l">
              <a:spcBef>
                <a:spcPts val="600"/>
              </a:spcBef>
              <a:spcAft>
                <a:spcPts val="600"/>
              </a:spcAft>
              <a:buFontTx/>
              <a:buChar char="-"/>
            </a:pPr>
            <a:r>
              <a:rPr lang="en-US" sz="2200" dirty="0">
                <a:solidFill>
                  <a:srgbClr val="000000"/>
                </a:solidFill>
                <a:latin typeface="Times New Roman" panose="02020603050405020304" pitchFamily="18" charset="0"/>
                <a:cs typeface="Times New Roman" panose="02020603050405020304" pitchFamily="18" charset="0"/>
              </a:rPr>
              <a:t>01 </a:t>
            </a:r>
            <a:r>
              <a:rPr lang="en-US" sz="2200" dirty="0" err="1">
                <a:solidFill>
                  <a:srgbClr val="000000"/>
                </a:solidFill>
                <a:latin typeface="Times New Roman" panose="02020603050405020304" pitchFamily="18" charset="0"/>
                <a:cs typeface="Times New Roman" panose="02020603050405020304" pitchFamily="18" charset="0"/>
              </a:rPr>
              <a:t>Điều</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Thông</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tư</a:t>
            </a:r>
            <a:r>
              <a:rPr lang="en-US" sz="2200" dirty="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số</a:t>
            </a:r>
            <a:r>
              <a:rPr lang="en-US" sz="2200" dirty="0">
                <a:solidFill>
                  <a:srgbClr val="000000"/>
                </a:solidFill>
                <a:latin typeface="Times New Roman" panose="02020603050405020304" pitchFamily="18" charset="0"/>
                <a:cs typeface="Times New Roman" panose="02020603050405020304" pitchFamily="18" charset="0"/>
              </a:rPr>
              <a:t> 8/2016/TT-BYT</a:t>
            </a:r>
          </a:p>
          <a:p>
            <a:pPr marL="0" indent="0" algn="l">
              <a:spcBef>
                <a:spcPts val="600"/>
              </a:spcBef>
              <a:spcAft>
                <a:spcPts val="600"/>
              </a:spcAft>
              <a:buNone/>
            </a:pPr>
            <a:r>
              <a:rPr lang="en-US" sz="2200" b="1" dirty="0">
                <a:solidFill>
                  <a:srgbClr val="000000"/>
                </a:solidFill>
                <a:latin typeface="Times New Roman" panose="02020603050405020304" pitchFamily="18" charset="0"/>
                <a:cs typeface="Times New Roman" panose="02020603050405020304" pitchFamily="18" charset="0"/>
              </a:rPr>
              <a:t>3. </a:t>
            </a:r>
            <a:r>
              <a:rPr lang="en-US" sz="2200" b="1" dirty="0" err="1">
                <a:solidFill>
                  <a:srgbClr val="000000"/>
                </a:solidFill>
                <a:latin typeface="Times New Roman" panose="02020603050405020304" pitchFamily="18" charset="0"/>
                <a:cs typeface="Times New Roman" panose="02020603050405020304" pitchFamily="18" charset="0"/>
              </a:rPr>
              <a:t>Hiệu</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lực</a:t>
            </a:r>
            <a:r>
              <a:rPr lang="en-US" sz="2200" b="1" dirty="0">
                <a:solidFill>
                  <a:srgbClr val="000000"/>
                </a:solidFill>
                <a:latin typeface="Times New Roman" panose="02020603050405020304" pitchFamily="18" charset="0"/>
                <a:cs typeface="Times New Roman" panose="02020603050405020304" pitchFamily="18" charset="0"/>
              </a:rPr>
              <a:t>: </a:t>
            </a:r>
            <a:r>
              <a:rPr lang="en-US" sz="2200" b="0" i="0" dirty="0">
                <a:solidFill>
                  <a:srgbClr val="000000"/>
                </a:solidFill>
                <a:effectLst/>
                <a:latin typeface="Times New Roman" panose="02020603050405020304" pitchFamily="18" charset="0"/>
                <a:cs typeface="Times New Roman" panose="02020603050405020304" pitchFamily="18" charset="0"/>
              </a:rPr>
              <a:t>01 </a:t>
            </a:r>
            <a:r>
              <a:rPr lang="en-US" sz="2200" b="0" i="0" dirty="0" err="1">
                <a:solidFill>
                  <a:srgbClr val="000000"/>
                </a:solidFill>
                <a:effectLst/>
                <a:latin typeface="Times New Roman" panose="02020603050405020304" pitchFamily="18" charset="0"/>
                <a:cs typeface="Times New Roman" panose="02020603050405020304" pitchFamily="18" charset="0"/>
              </a:rPr>
              <a:t>tháng</a:t>
            </a:r>
            <a:r>
              <a:rPr lang="en-US" sz="2200" b="0" i="0" dirty="0">
                <a:solidFill>
                  <a:srgbClr val="000000"/>
                </a:solidFill>
                <a:effectLst/>
                <a:latin typeface="Times New Roman" panose="02020603050405020304" pitchFamily="18" charset="0"/>
                <a:cs typeface="Times New Roman" panose="02020603050405020304" pitchFamily="18" charset="0"/>
              </a:rPr>
              <a:t> 02 </a:t>
            </a:r>
            <a:r>
              <a:rPr lang="en-US" sz="2200" b="0" i="0" dirty="0" err="1">
                <a:solidFill>
                  <a:srgbClr val="000000"/>
                </a:solidFill>
                <a:effectLst/>
                <a:latin typeface="Times New Roman" panose="02020603050405020304" pitchFamily="18" charset="0"/>
                <a:cs typeface="Times New Roman" panose="02020603050405020304" pitchFamily="18" charset="0"/>
              </a:rPr>
              <a:t>năm</a:t>
            </a:r>
            <a:r>
              <a:rPr lang="en-US" sz="2200" b="0" i="0" dirty="0">
                <a:solidFill>
                  <a:srgbClr val="000000"/>
                </a:solidFill>
                <a:effectLst/>
                <a:latin typeface="Times New Roman" panose="02020603050405020304" pitchFamily="18" charset="0"/>
                <a:cs typeface="Times New Roman" panose="02020603050405020304" pitchFamily="18" charset="0"/>
              </a:rPr>
              <a:t> 2022</a:t>
            </a:r>
            <a:endParaRPr lang="en-US" sz="2200" dirty="0">
              <a:solidFill>
                <a:srgbClr val="000000"/>
              </a:solidFill>
              <a:latin typeface="Times New Roman" panose="02020603050405020304" pitchFamily="18" charset="0"/>
              <a:cs typeface="Times New Roman" panose="02020603050405020304" pitchFamily="18" charset="0"/>
            </a:endParaRPr>
          </a:p>
          <a:p>
            <a:pPr algn="l">
              <a:spcBef>
                <a:spcPts val="600"/>
              </a:spcBef>
              <a:spcAft>
                <a:spcPts val="600"/>
              </a:spcAft>
            </a:pPr>
            <a:endParaRPr lang="en-US" sz="2800" i="1" dirty="0">
              <a:solidFill>
                <a:srgbClr val="000000"/>
              </a:solidFill>
            </a:endParaRPr>
          </a:p>
          <a:p>
            <a:pPr marL="0" indent="0" algn="just">
              <a:buNone/>
            </a:pPr>
            <a:endParaRPr lang="en-US" dirty="0"/>
          </a:p>
        </p:txBody>
      </p:sp>
    </p:spTree>
    <p:extLst>
      <p:ext uri="{BB962C8B-B14F-4D97-AF65-F5344CB8AC3E}">
        <p14:creationId xmlns:p14="http://schemas.microsoft.com/office/powerpoint/2010/main" val="355779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3"/>
                </a:solidFill>
              </a:rPr>
              <a:t>Nội</a:t>
            </a:r>
            <a:r>
              <a:rPr lang="en-US" b="1" dirty="0">
                <a:solidFill>
                  <a:schemeClr val="accent3"/>
                </a:solidFill>
              </a:rPr>
              <a:t> dung</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0" y="1143000"/>
            <a:ext cx="9067800" cy="5715000"/>
          </a:xfrm>
        </p:spPr>
        <p:txBody>
          <a:bodyPr/>
          <a:lstStyle/>
          <a:p>
            <a:pPr indent="0" algn="just">
              <a:spcBef>
                <a:spcPts val="600"/>
              </a:spcBef>
              <a:buNone/>
              <a:tabLst>
                <a:tab pos="630555" algn="l"/>
                <a:tab pos="810260" algn="l"/>
                <a:tab pos="90043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ửa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khoản</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Bef>
                <a:spcPts val="600"/>
              </a:spcBef>
              <a:tabLst>
                <a:tab pos="630555" algn="l"/>
                <a:tab pos="810260" algn="l"/>
                <a:tab pos="900430" algn="l"/>
              </a:tabLst>
            </a:pP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Khoản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1,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khoản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3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Điều</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3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giải</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thích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rõ</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hơn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về</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phục</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hồi</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chức</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năng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và</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phục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hồi</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chức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năng</a:t>
            </a:r>
            <a:r>
              <a:rPr lang="en-US" sz="2400" dirty="0">
                <a:solidFill>
                  <a:srgbClr val="000000"/>
                </a:solidFill>
                <a:latin typeface="Times New Roman" panose="02020603050405020304" pitchFamily="18" charset="0"/>
                <a:cs typeface="Times New Roman" panose="02020603050405020304" pitchFamily="18" charset="0"/>
              </a:rPr>
              <a:t> ban </a:t>
            </a:r>
            <a:r>
              <a:rPr lang="en-US" sz="2400" dirty="0" err="1">
                <a:solidFill>
                  <a:srgbClr val="000000"/>
                </a:solidFill>
                <a:latin typeface="Times New Roman" panose="02020603050405020304" pitchFamily="18" charset="0"/>
                <a:cs typeface="Times New Roman" panose="02020603050405020304" pitchFamily="18" charset="0"/>
              </a:rPr>
              <a:t>ngày</a:t>
            </a:r>
            <a:r>
              <a:rPr lang="en-US" sz="2400" dirty="0">
                <a:solidFill>
                  <a:srgbClr val="000000"/>
                </a:solidFill>
                <a:latin typeface="Times New Roman" panose="02020603050405020304" pitchFamily="18" charset="0"/>
                <a:cs typeface="Times New Roman" panose="02020603050405020304" pitchFamily="18" charset="0"/>
              </a:rPr>
              <a:t>”</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p>
          <a:p>
            <a:pPr indent="450215" algn="just">
              <a:spcBef>
                <a:spcPts val="600"/>
              </a:spcBef>
              <a:tabLst>
                <a:tab pos="630555" algn="l"/>
                <a:tab pos="810260" algn="l"/>
                <a:tab pos="900430" algn="l"/>
              </a:tabLst>
            </a:pP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Khoản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3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Điều</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21,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a:t>
            </a:r>
            <a:r>
              <a:rPr lang="en-US" sz="2400" dirty="0" err="1">
                <a:solidFill>
                  <a:srgbClr val="000000"/>
                </a:solidFill>
                <a:latin typeface="Times New Roman" panose="02020603050405020304" pitchFamily="18" charset="0"/>
                <a:cs typeface="Times New Roman" panose="02020603050405020304" pitchFamily="18" charset="0"/>
              </a:rPr>
              <a:t>hoản</a:t>
            </a:r>
            <a:r>
              <a:rPr lang="en-US" sz="2400" dirty="0">
                <a:solidFill>
                  <a:srgbClr val="000000"/>
                </a:solidFill>
                <a:latin typeface="Times New Roman" panose="02020603050405020304" pitchFamily="18" charset="0"/>
                <a:cs typeface="Times New Roman" panose="02020603050405020304" pitchFamily="18" charset="0"/>
              </a:rPr>
              <a:t> 1, </a:t>
            </a:r>
            <a:r>
              <a:rPr lang="en-US" sz="2400" dirty="0" err="1">
                <a:solidFill>
                  <a:srgbClr val="000000"/>
                </a:solidFill>
                <a:latin typeface="Times New Roman" panose="02020603050405020304" pitchFamily="18" charset="0"/>
                <a:cs typeface="Times New Roman" panose="02020603050405020304" pitchFamily="18" charset="0"/>
              </a:rPr>
              <a:t>khoản</a:t>
            </a:r>
            <a:r>
              <a:rPr lang="en-US" sz="2400" dirty="0">
                <a:solidFill>
                  <a:srgbClr val="000000"/>
                </a:solidFill>
                <a:latin typeface="Times New Roman" panose="02020603050405020304" pitchFamily="18" charset="0"/>
                <a:cs typeface="Times New Roman" panose="02020603050405020304" pitchFamily="18" charset="0"/>
              </a:rPr>
              <a:t> 3, </a:t>
            </a:r>
            <a:r>
              <a:rPr lang="en-US" sz="2400" dirty="0" err="1">
                <a:solidFill>
                  <a:srgbClr val="000000"/>
                </a:solidFill>
                <a:latin typeface="Times New Roman" panose="02020603050405020304" pitchFamily="18" charset="0"/>
                <a:cs typeface="Times New Roman" panose="02020603050405020304" pitchFamily="18" charset="0"/>
              </a:rPr>
              <a:t>khoản</a:t>
            </a:r>
            <a:r>
              <a:rPr lang="en-US" sz="2400" dirty="0">
                <a:solidFill>
                  <a:srgbClr val="000000"/>
                </a:solidFill>
                <a:latin typeface="Times New Roman" panose="02020603050405020304" pitchFamily="18" charset="0"/>
                <a:cs typeface="Times New Roman" panose="02020603050405020304" pitchFamily="18" charset="0"/>
              </a:rPr>
              <a:t> 4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Điều</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24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quy</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định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cụ</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thể</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hơn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trách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nhiệm</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của</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các</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cơ</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quan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đơn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vị</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trực</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thuộc</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bộ</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cơ</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sở</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khám</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bệnh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chữa</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bệnh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và</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Trạm</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y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tế</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xã</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phường</a:t>
            </a:r>
            <a:r>
              <a:rPr lang="en-US" sz="2400" i="0" u="none" strike="noStrike" dirty="0">
                <a:solidFill>
                  <a:srgbClr val="000000"/>
                </a:solidFill>
                <a:effectLst/>
                <a:latin typeface="Times New Roman" panose="02020603050405020304" pitchFamily="18" charset="0"/>
                <a:cs typeface="Times New Roman" panose="02020603050405020304" pitchFamily="18" charset="0"/>
              </a:rPr>
              <a:t>/</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thị</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trấn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trong</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triển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khai</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thực</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hiện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Thông</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tư</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này</a:t>
            </a:r>
            <a:endParaRPr lang="en-US" sz="2400" dirty="0">
              <a:solidFill>
                <a:srgbClr val="000000"/>
              </a:solidFill>
              <a:latin typeface="Times New Roman" panose="02020603050405020304" pitchFamily="18" charset="0"/>
              <a:cs typeface="Times New Roman" panose="02020603050405020304" pitchFamily="18" charset="0"/>
            </a:endParaRPr>
          </a:p>
          <a:p>
            <a:pPr indent="0" algn="just">
              <a:spcBef>
                <a:spcPts val="600"/>
              </a:spcBef>
              <a:buNone/>
              <a:tabLst>
                <a:tab pos="630555" algn="l"/>
                <a:tab pos="810260" algn="l"/>
                <a:tab pos="900430" algn="l"/>
              </a:tabLs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sung: 4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khoản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Bef>
                <a:spcPts val="600"/>
              </a:spcBef>
              <a:tabLst>
                <a:tab pos="630555" algn="l"/>
                <a:tab pos="810260" algn="l"/>
                <a:tab pos="90043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khoản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PHCN,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sung c</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ác</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PHCN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Bef>
                <a:spcPts val="600"/>
              </a:spcBef>
              <a:tabLst>
                <a:tab pos="630555" algn="l"/>
                <a:tab pos="810260" algn="l"/>
                <a:tab pos="90043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Khoản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5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PHCN</a:t>
            </a:r>
          </a:p>
          <a:p>
            <a:pPr indent="450215" algn="just">
              <a:spcBef>
                <a:spcPts val="600"/>
              </a:spcBef>
              <a:tabLst>
                <a:tab pos="630555" algn="l"/>
                <a:tab pos="810260" algn="l"/>
                <a:tab pos="90043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4a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0" dirty="0">
                <a:solidFill>
                  <a:srgbClr val="000000"/>
                </a:solidFill>
                <a:effectLst/>
                <a:latin typeface="Times New Roman" panose="02020603050405020304" pitchFamily="18" charset="0"/>
                <a:cs typeface="Times New Roman" panose="02020603050405020304" pitchFamily="18" charset="0"/>
              </a:rPr>
              <a:t>Điều trị nội trú ban ngày về </a:t>
            </a:r>
            <a:r>
              <a:rPr lang="en-US" sz="2400" i="0" dirty="0">
                <a:solidFill>
                  <a:srgbClr val="000000"/>
                </a:solidFill>
                <a:effectLst/>
                <a:latin typeface="Times New Roman" panose="02020603050405020304" pitchFamily="18" charset="0"/>
                <a:cs typeface="Times New Roman" panose="02020603050405020304" pitchFamily="18" charset="0"/>
              </a:rPr>
              <a:t>PHCN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Bef>
                <a:spcPts val="600"/>
              </a:spcBef>
              <a:tabLst>
                <a:tab pos="630555" algn="l"/>
                <a:tab pos="810260" algn="l"/>
                <a:tab pos="900430" algn="l"/>
              </a:tabLst>
            </a:pP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bổ</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sung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khoản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24 </a:t>
            </a:r>
            <a:r>
              <a:rPr lang="vi-VN" sz="2400" i="0" dirty="0">
                <a:solidFill>
                  <a:srgbClr val="000000"/>
                </a:solidFill>
                <a:effectLst/>
                <a:latin typeface="Times New Roman" panose="02020603050405020304" pitchFamily="18" charset="0"/>
                <a:cs typeface="Times New Roman" panose="02020603050405020304" pitchFamily="18" charset="0"/>
              </a:rPr>
              <a:t>Trách nhiệm của các đơn vị thuộc Bộ Y tế</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l">
              <a:spcBef>
                <a:spcPts val="600"/>
              </a:spcBef>
              <a:spcAft>
                <a:spcPts val="600"/>
              </a:spcAft>
              <a:buNone/>
            </a:pPr>
            <a:endParaRPr lang="vi-VN" sz="2400" i="0" dirty="0">
              <a:solidFill>
                <a:srgbClr val="000000"/>
              </a:solidFill>
              <a:effectLst/>
              <a:latin typeface="Times New Roman" panose="02020603050405020304" pitchFamily="18" charset="0"/>
              <a:cs typeface="Times New Roman" panose="02020603050405020304" pitchFamily="18" charset="0"/>
            </a:endParaRPr>
          </a:p>
          <a:p>
            <a:pPr indent="0" algn="just">
              <a:spcBef>
                <a:spcPts val="600"/>
              </a:spcBef>
              <a:buNone/>
              <a:tabLst>
                <a:tab pos="630555" algn="l"/>
                <a:tab pos="810260" algn="l"/>
                <a:tab pos="90043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143708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3"/>
                </a:solidFill>
              </a:rPr>
              <a:t>Nội</a:t>
            </a:r>
            <a:r>
              <a:rPr lang="en-US" b="1" dirty="0">
                <a:solidFill>
                  <a:schemeClr val="accent3"/>
                </a:solidFill>
              </a:rPr>
              <a:t> dung</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l">
              <a:spcBef>
                <a:spcPts val="600"/>
              </a:spcBef>
              <a:spcAft>
                <a:spcPts val="600"/>
              </a:spcAft>
              <a:buNone/>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3. B</a:t>
            </a:r>
            <a:r>
              <a:rPr lang="vi-VN" sz="2400" b="1" i="0" u="none" strike="noStrike" dirty="0">
                <a:solidFill>
                  <a:srgbClr val="000000"/>
                </a:solidFill>
                <a:effectLst/>
                <a:latin typeface="Times New Roman" panose="02020603050405020304" pitchFamily="18" charset="0"/>
                <a:cs typeface="Times New Roman" panose="02020603050405020304" pitchFamily="18" charset="0"/>
              </a:rPr>
              <a:t>ãi </a:t>
            </a:r>
            <a:r>
              <a:rPr lang="en-US" sz="2400" b="1" i="0" u="none" strike="noStrike" dirty="0" err="1">
                <a:solidFill>
                  <a:srgbClr val="000000"/>
                </a:solidFill>
                <a:effectLst/>
                <a:latin typeface="Times New Roman" panose="02020603050405020304" pitchFamily="18" charset="0"/>
                <a:cs typeface="Times New Roman" panose="02020603050405020304" pitchFamily="18" charset="0"/>
              </a:rPr>
              <a:t>bỏ</a:t>
            </a:r>
            <a:r>
              <a:rPr lang="en-US" sz="2400" b="1" i="0" u="none" strike="noStrike" dirty="0">
                <a:solidFill>
                  <a:srgbClr val="000000"/>
                </a:solidFill>
                <a:effectLst/>
                <a:latin typeface="Times New Roman" panose="02020603050405020304" pitchFamily="18" charset="0"/>
                <a:cs typeface="Times New Roman" panose="02020603050405020304" pitchFamily="18" charset="0"/>
              </a:rPr>
              <a:t>: 3 </a:t>
            </a:r>
            <a:r>
              <a:rPr lang="en-US" sz="2400" b="1" i="0" u="none" strike="noStrike" dirty="0" err="1">
                <a:solidFill>
                  <a:srgbClr val="000000"/>
                </a:solidFill>
                <a:effectLst/>
                <a:latin typeface="Times New Roman" panose="02020603050405020304" pitchFamily="18" charset="0"/>
                <a:cs typeface="Times New Roman" panose="02020603050405020304" pitchFamily="18" charset="0"/>
              </a:rPr>
              <a:t>Điều</a:t>
            </a:r>
            <a:r>
              <a:rPr lang="en-US" sz="2400" b="1"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b="1" i="0" u="none" strike="noStrike" dirty="0" err="1">
                <a:solidFill>
                  <a:srgbClr val="000000"/>
                </a:solidFill>
                <a:effectLst/>
                <a:latin typeface="Times New Roman" panose="02020603050405020304" pitchFamily="18" charset="0"/>
                <a:cs typeface="Times New Roman" panose="02020603050405020304" pitchFamily="18" charset="0"/>
              </a:rPr>
              <a:t>khoản</a:t>
            </a:r>
            <a:r>
              <a:rPr lang="en-US" sz="2400" b="1" i="0" u="none" strike="noStrike" dirty="0">
                <a:solidFill>
                  <a:srgbClr val="000000"/>
                </a:solidFill>
                <a:effectLst/>
                <a:latin typeface="Times New Roman" panose="02020603050405020304" pitchFamily="18" charset="0"/>
                <a:cs typeface="Times New Roman" panose="02020603050405020304" pitchFamily="18" charset="0"/>
              </a:rPr>
              <a:t> </a:t>
            </a:r>
            <a:r>
              <a:rPr lang="vi-VN" sz="2400" b="1" i="0" u="none" strike="noStrike" dirty="0">
                <a:solidFill>
                  <a:srgbClr val="000000"/>
                </a:solidFill>
                <a:effectLst/>
                <a:latin typeface="Times New Roman" panose="02020603050405020304" pitchFamily="18" charset="0"/>
                <a:cs typeface="Times New Roman" panose="02020603050405020304" pitchFamily="18" charset="0"/>
              </a:rPr>
              <a:t>Thông tư số</a:t>
            </a:r>
            <a:r>
              <a:rPr lang="en-US" sz="2400" b="1" i="0" u="none" strike="noStrike" dirty="0">
                <a:solidFill>
                  <a:srgbClr val="000000"/>
                </a:solidFill>
                <a:effectLst/>
                <a:latin typeface="Times New Roman" panose="02020603050405020304" pitchFamily="18" charset="0"/>
                <a:cs typeface="Times New Roman" panose="02020603050405020304" pitchFamily="18" charset="0"/>
              </a:rPr>
              <a:t> 46/2013/TT-BYT </a:t>
            </a:r>
            <a:r>
              <a:rPr lang="en-US" sz="2400" b="1" i="0" u="none" strike="noStrike" dirty="0" err="1">
                <a:solidFill>
                  <a:srgbClr val="000000"/>
                </a:solidFill>
                <a:effectLst/>
                <a:latin typeface="Times New Roman" panose="02020603050405020304" pitchFamily="18" charset="0"/>
                <a:cs typeface="Times New Roman" panose="02020603050405020304" pitchFamily="18" charset="0"/>
              </a:rPr>
              <a:t>và</a:t>
            </a:r>
            <a:r>
              <a:rPr lang="en-US" sz="2400" b="1" i="0" u="none" strike="noStrike" dirty="0">
                <a:solidFill>
                  <a:srgbClr val="000000"/>
                </a:solidFill>
                <a:effectLst/>
                <a:latin typeface="Times New Roman" panose="02020603050405020304" pitchFamily="18" charset="0"/>
                <a:cs typeface="Times New Roman" panose="02020603050405020304" pitchFamily="18" charset="0"/>
              </a:rPr>
              <a:t> 01 </a:t>
            </a:r>
            <a:r>
              <a:rPr lang="en-US" sz="2400" b="1" i="0" u="none" strike="noStrike" dirty="0" err="1">
                <a:solidFill>
                  <a:srgbClr val="000000"/>
                </a:solidFill>
                <a:effectLst/>
                <a:latin typeface="Times New Roman" panose="02020603050405020304" pitchFamily="18" charset="0"/>
                <a:cs typeface="Times New Roman" panose="02020603050405020304" pitchFamily="18" charset="0"/>
              </a:rPr>
              <a:t>Điều</a:t>
            </a:r>
            <a:r>
              <a:rPr lang="en-US" sz="2400" b="1" i="0" u="none" strike="noStrike" dirty="0">
                <a:solidFill>
                  <a:srgbClr val="000000"/>
                </a:solidFill>
                <a:effectLst/>
                <a:latin typeface="Times New Roman" panose="02020603050405020304" pitchFamily="18" charset="0"/>
                <a:cs typeface="Times New Roman" panose="02020603050405020304" pitchFamily="18" charset="0"/>
              </a:rPr>
              <a:t> </a:t>
            </a:r>
            <a:r>
              <a:rPr lang="vi-VN" sz="2400" b="1" i="0" u="none" strike="noStrike" dirty="0">
                <a:solidFill>
                  <a:srgbClr val="000000"/>
                </a:solidFill>
                <a:effectLst/>
                <a:latin typeface="Times New Roman" panose="02020603050405020304" pitchFamily="18" charset="0"/>
                <a:cs typeface="Times New Roman" panose="02020603050405020304" pitchFamily="18" charset="0"/>
              </a:rPr>
              <a:t>Thông tư số 18/2016/TT-BYT</a:t>
            </a:r>
            <a:r>
              <a:rPr lang="vi-VN" sz="2400" b="1" i="0"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p>
          <a:p>
            <a:pPr marL="0" indent="0" algn="l">
              <a:spcBef>
                <a:spcPts val="600"/>
              </a:spcBef>
              <a:spcAft>
                <a:spcPts val="600"/>
              </a:spcAft>
              <a:buNone/>
            </a:pP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vi-VN" sz="2400" i="0" u="none" strike="noStrike" dirty="0">
                <a:solidFill>
                  <a:srgbClr val="000000"/>
                </a:solidFill>
                <a:effectLst/>
                <a:latin typeface="Times New Roman" panose="02020603050405020304" pitchFamily="18" charset="0"/>
                <a:cs typeface="Times New Roman" panose="02020603050405020304" pitchFamily="18" charset="0"/>
              </a:rPr>
              <a:t>Điều 5</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quy</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định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về</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vi-VN" sz="2400" i="0" u="none" strike="noStrike" dirty="0">
                <a:solidFill>
                  <a:srgbClr val="000000"/>
                </a:solidFill>
                <a:effectLst/>
                <a:latin typeface="Times New Roman" panose="02020603050405020304" pitchFamily="18" charset="0"/>
                <a:cs typeface="Times New Roman" panose="02020603050405020304" pitchFamily="18" charset="0"/>
              </a:rPr>
              <a:t>Điều kiện cấp chứng chỉ hành nghề khám bệnh, chữa bệnh về Phục hồi chức năng và cấp giấy phép hoạt động đối với Bệnh viện Phục hồi chức năng và Phòng khám Phục hồi chức năng</a:t>
            </a:r>
            <a:endParaRPr lang="en-US" sz="240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l">
              <a:spcBef>
                <a:spcPts val="600"/>
              </a:spcBef>
              <a:spcAft>
                <a:spcPts val="600"/>
              </a:spcAft>
              <a:buNone/>
            </a:pPr>
            <a:r>
              <a:rPr lang="en-US" sz="2400" dirty="0">
                <a:solidFill>
                  <a:srgbClr val="000000"/>
                </a:solidFill>
                <a:latin typeface="Times New Roman" panose="02020603050405020304" pitchFamily="18" charset="0"/>
                <a:cs typeface="Times New Roman" panose="02020603050405020304" pitchFamily="18" charset="0"/>
              </a:rPr>
              <a:t>- K</a:t>
            </a:r>
            <a:r>
              <a:rPr lang="vi-VN" sz="2400" i="0" u="none" strike="noStrike" dirty="0">
                <a:solidFill>
                  <a:srgbClr val="000000"/>
                </a:solidFill>
                <a:effectLst/>
                <a:latin typeface="Times New Roman" panose="02020603050405020304" pitchFamily="18" charset="0"/>
                <a:cs typeface="Times New Roman" panose="02020603050405020304" pitchFamily="18" charset="0"/>
              </a:rPr>
              <a:t>hoản 3 Điều 11</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quy</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định</a:t>
            </a:r>
            <a:r>
              <a:rPr lang="en-US" sz="2400" dirty="0">
                <a:solidFill>
                  <a:srgbClr val="000000"/>
                </a:solidFill>
                <a:latin typeface="Times New Roman" panose="02020603050405020304" pitchFamily="18" charset="0"/>
                <a:cs typeface="Times New Roman" panose="02020603050405020304" pitchFamily="18" charset="0"/>
              </a:rPr>
              <a:t> c</a:t>
            </a:r>
            <a:r>
              <a:rPr lang="vi-VN" sz="2400" i="0" u="none" strike="noStrike" dirty="0">
                <a:solidFill>
                  <a:srgbClr val="000000"/>
                </a:solidFill>
                <a:effectLst/>
                <a:latin typeface="Times New Roman" panose="02020603050405020304" pitchFamily="18" charset="0"/>
                <a:cs typeface="Times New Roman" panose="02020603050405020304" pitchFamily="18" charset="0"/>
              </a:rPr>
              <a:t>ơ cấu tổ chức của trung tâm Phục hồi chức năng</a:t>
            </a:r>
            <a:endParaRPr lang="en-US" sz="240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l">
              <a:spcBef>
                <a:spcPts val="600"/>
              </a:spcBef>
              <a:spcAft>
                <a:spcPts val="600"/>
              </a:spcAft>
              <a:buNone/>
            </a:pP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vi-VN" sz="2400" i="0" u="none" strike="noStrike" dirty="0">
                <a:solidFill>
                  <a:srgbClr val="000000"/>
                </a:solidFill>
                <a:effectLst/>
                <a:latin typeface="Times New Roman" panose="02020603050405020304" pitchFamily="18" charset="0"/>
                <a:cs typeface="Times New Roman" panose="02020603050405020304" pitchFamily="18" charset="0"/>
              </a:rPr>
              <a:t>Điều 26</a:t>
            </a:r>
            <a:r>
              <a:rPr lang="en-US" sz="2400" u="none" strike="noStrike" dirty="0">
                <a:solidFill>
                  <a:srgbClr val="000000"/>
                </a:solidFill>
                <a:latin typeface="Times New Roman" panose="02020603050405020304" pitchFamily="18" charset="0"/>
                <a:cs typeface="Times New Roman" panose="02020603050405020304" pitchFamily="18" charset="0"/>
              </a:rPr>
              <a:t> </a:t>
            </a:r>
            <a:r>
              <a:rPr lang="en-US" sz="2400" u="none" strike="noStrike" dirty="0" err="1">
                <a:solidFill>
                  <a:srgbClr val="000000"/>
                </a:solidFill>
                <a:latin typeface="Times New Roman" panose="02020603050405020304" pitchFamily="18" charset="0"/>
                <a:cs typeface="Times New Roman" panose="02020603050405020304" pitchFamily="18" charset="0"/>
              </a:rPr>
              <a:t>quy</a:t>
            </a:r>
            <a:r>
              <a:rPr lang="en-US" sz="2400" u="none" strike="noStrike"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định</a:t>
            </a:r>
            <a:r>
              <a:rPr lang="en-US" sz="2400" dirty="0">
                <a:solidFill>
                  <a:srgbClr val="000000"/>
                </a:solidFill>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Điều</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khoản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chuyển</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tiếp</a:t>
            </a:r>
            <a:endParaRPr lang="en-US" sz="2400"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lgn="l">
              <a:spcBef>
                <a:spcPts val="600"/>
              </a:spcBef>
              <a:spcAft>
                <a:spcPts val="600"/>
              </a:spcAft>
              <a:buNone/>
            </a:pP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vi-VN" sz="2400" i="0" u="none" strike="noStrike" dirty="0">
                <a:solidFill>
                  <a:srgbClr val="000000"/>
                </a:solidFill>
                <a:effectLst/>
                <a:latin typeface="Times New Roman" panose="02020603050405020304" pitchFamily="18" charset="0"/>
                <a:cs typeface="Times New Roman" panose="02020603050405020304" pitchFamily="18" charset="0"/>
              </a:rPr>
              <a:t>Điều 5 Thông tư số 18/2016/TT-BYT</a:t>
            </a:r>
            <a:r>
              <a:rPr lang="vi-VN" sz="2400" i="0" dirty="0">
                <a:solidFill>
                  <a:srgbClr val="000000"/>
                </a:solidFill>
                <a:effectLst/>
                <a:latin typeface="Times New Roman" panose="02020603050405020304" pitchFamily="18" charset="0"/>
                <a:cs typeface="Times New Roman" panose="02020603050405020304" pitchFamily="18" charset="0"/>
              </a:rPr>
              <a:t> </a:t>
            </a:r>
            <a:r>
              <a:rPr lang="vi-VN"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quy</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a:t>
            </a:r>
            <a:r>
              <a:rPr lang="en-US" sz="2400" i="0" u="none" strike="noStrike" dirty="0" err="1">
                <a:solidFill>
                  <a:srgbClr val="000000"/>
                </a:solidFill>
                <a:effectLst/>
                <a:latin typeface="Times New Roman" panose="02020603050405020304" pitchFamily="18" charset="0"/>
                <a:cs typeface="Times New Roman" panose="02020603050405020304" pitchFamily="18" charset="0"/>
              </a:rPr>
              <a:t>định</a:t>
            </a:r>
            <a:r>
              <a:rPr lang="en-US" sz="2400" i="0" u="none" strike="noStrike" dirty="0">
                <a:solidFill>
                  <a:srgbClr val="000000"/>
                </a:solidFill>
                <a:effectLst/>
                <a:latin typeface="Times New Roman" panose="02020603050405020304" pitchFamily="18" charset="0"/>
                <a:cs typeface="Times New Roman" panose="02020603050405020304" pitchFamily="18" charset="0"/>
              </a:rPr>
              <a:t> m</a:t>
            </a:r>
            <a:r>
              <a:rPr lang="vi-VN" sz="2400" i="0" u="none" strike="noStrike" dirty="0">
                <a:solidFill>
                  <a:srgbClr val="000000"/>
                </a:solidFill>
                <a:effectLst/>
                <a:latin typeface="Times New Roman" panose="02020603050405020304" pitchFamily="18" charset="0"/>
                <a:cs typeface="Times New Roman" panose="02020603050405020304" pitchFamily="18" charset="0"/>
              </a:rPr>
              <a:t>ức chi trả chi phí khám bệnh, chữa bệnh và phục hồi chức năng ban ngày</a:t>
            </a:r>
            <a:endParaRPr lang="en-US" sz="2400" i="0" dirty="0">
              <a:solidFill>
                <a:srgbClr val="000000"/>
              </a:solidFill>
              <a:effectLst/>
              <a:latin typeface="Times New Roman" panose="02020603050405020304" pitchFamily="18" charset="0"/>
              <a:cs typeface="Times New Roman" panose="02020603050405020304" pitchFamily="18" charset="0"/>
            </a:endParaRPr>
          </a:p>
          <a:p>
            <a:pPr marL="0" indent="0" algn="l">
              <a:spcBef>
                <a:spcPts val="600"/>
              </a:spcBef>
              <a:spcAft>
                <a:spcPts val="600"/>
              </a:spcAft>
              <a:buNone/>
            </a:pPr>
            <a:endParaRPr lang="vi-VN" sz="2400" i="0" dirty="0">
              <a:solidFill>
                <a:srgbClr val="000000"/>
              </a:solidFill>
              <a:effectLst/>
              <a:latin typeface="Times New Roman" panose="02020603050405020304" pitchFamily="18" charset="0"/>
              <a:cs typeface="Times New Roman" panose="02020603050405020304" pitchFamily="18" charset="0"/>
            </a:endParaRPr>
          </a:p>
          <a:p>
            <a:pPr indent="0" algn="just">
              <a:spcBef>
                <a:spcPts val="600"/>
              </a:spcBef>
              <a:buNone/>
              <a:tabLst>
                <a:tab pos="630555" algn="l"/>
                <a:tab pos="810260" algn="l"/>
                <a:tab pos="90043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175946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75362"/>
            <a:ext cx="8534400" cy="5638800"/>
          </a:xfrm>
        </p:spPr>
        <p:txBody>
          <a:bodyPr/>
          <a:lstStyle/>
          <a:p>
            <a:pPr marL="0" indent="0" algn="just">
              <a:buNone/>
            </a:pPr>
            <a:r>
              <a:rPr lang="vi-VN" sz="1800" b="1" dirty="0"/>
              <a:t>Điều 1. Sửa đổi, bổ sung một số điều của Thông tư số 46/2013/TT-BYT ngày 31 tháng 12 năm 2013 của Bộ trưởng Bộ Y tế quy định chức năng, nhiệm vụ và cơ cấu tổ chức của cơ sở phục hồi chức năng</a:t>
            </a:r>
          </a:p>
          <a:p>
            <a:pPr marL="0" indent="0" algn="just">
              <a:buNone/>
            </a:pPr>
            <a:endParaRPr lang="vi-VN" sz="1800" dirty="0"/>
          </a:p>
          <a:p>
            <a:pPr marL="0" indent="0" algn="just">
              <a:buNone/>
            </a:pPr>
            <a:r>
              <a:rPr lang="vi-VN" sz="1800" dirty="0"/>
              <a:t>1. Bổ sung khoản 4 Điều 2 như sau:</a:t>
            </a:r>
          </a:p>
          <a:p>
            <a:pPr marL="0" indent="0" algn="just">
              <a:buNone/>
            </a:pPr>
            <a:endParaRPr lang="vi-VN" sz="1800" dirty="0"/>
          </a:p>
          <a:p>
            <a:pPr marL="0" indent="0" algn="just">
              <a:buNone/>
            </a:pPr>
            <a:r>
              <a:rPr lang="vi-VN" sz="1800" dirty="0"/>
              <a:t>“4. Các cơ sở khám bệnh, chữa bệnh không thuộc trường hợp quy định tại khoản 1, khoản 2 và khoản 3 Điều này nhưng đã được cấp có thẩm quyền phê duyệt danh mục kỹ thuật phục hồi chức năng trong phạm vi hoạt động chuyên môn của cơ sở theo quy định của Luật khám bệnh, chữa bệnh.”</a:t>
            </a:r>
          </a:p>
          <a:p>
            <a:pPr marL="0" indent="0" algn="just">
              <a:buNone/>
            </a:pPr>
            <a:endParaRPr lang="vi-VN" sz="1800" dirty="0"/>
          </a:p>
          <a:p>
            <a:pPr marL="0" indent="0" algn="just">
              <a:buNone/>
            </a:pPr>
            <a:r>
              <a:rPr lang="vi-VN" sz="1800" dirty="0"/>
              <a:t>2. Sửa đổi khoản 1 Điều 3 như sau:</a:t>
            </a:r>
          </a:p>
          <a:p>
            <a:pPr marL="0" indent="0" algn="just">
              <a:buNone/>
            </a:pPr>
            <a:endParaRPr lang="vi-VN" sz="1800" dirty="0"/>
          </a:p>
          <a:p>
            <a:pPr marL="0" indent="0" algn="just">
              <a:buNone/>
            </a:pPr>
            <a:r>
              <a:rPr lang="vi-VN" sz="1800" dirty="0"/>
              <a:t>“1. Phục hồi chức năng là một tập hợp các can thiệp, bao gồm các phương pháp y học, kỹ thuật phục hồi chức năng, công nghệ trợ giúp, biện pháp giáo dục, hướng nghiệp, xã hội và cải thiện môi trường, để người bệnh và người khuyết tật (sau đây gọi chung là người bệnh) phát triển, đạt được, duy trì tối đa hoạt động chức năng, phòng ngừa và giảm khuyết tật phù hợp với môi trường sống của họ.”</a:t>
            </a:r>
            <a:endParaRPr lang="en-US" sz="1800" dirty="0"/>
          </a:p>
        </p:txBody>
      </p:sp>
    </p:spTree>
    <p:extLst>
      <p:ext uri="{BB962C8B-B14F-4D97-AF65-F5344CB8AC3E}">
        <p14:creationId xmlns:p14="http://schemas.microsoft.com/office/powerpoint/2010/main" val="376567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a:solidFill>
                  <a:schemeClr val="accent3"/>
                </a:solidFill>
              </a:rPr>
              <a:t>Nội</a:t>
            </a:r>
            <a:r>
              <a:rPr lang="en-US" sz="2800" b="1" dirty="0">
                <a:solidFill>
                  <a:schemeClr val="accent3"/>
                </a:solidFill>
              </a:rPr>
              <a:t> dung </a:t>
            </a:r>
            <a:r>
              <a:rPr lang="en-US" sz="2800" b="1" dirty="0" err="1">
                <a:solidFill>
                  <a:schemeClr val="accent3"/>
                </a:solidFill>
              </a:rPr>
              <a:t>Thông</a:t>
            </a:r>
            <a:r>
              <a:rPr lang="en-US" sz="2800" b="1" dirty="0">
                <a:solidFill>
                  <a:schemeClr val="accent3"/>
                </a:solidFill>
              </a:rPr>
              <a:t> </a:t>
            </a:r>
            <a:r>
              <a:rPr lang="en-US" sz="2800" b="1" dirty="0" err="1">
                <a:solidFill>
                  <a:schemeClr val="accent3"/>
                </a:solidFill>
              </a:rPr>
              <a:t>tư</a:t>
            </a:r>
            <a:r>
              <a:rPr lang="en-US" sz="2800" b="1" dirty="0">
                <a:solidFill>
                  <a:schemeClr val="accent3"/>
                </a:solidFill>
              </a:rPr>
              <a:t> </a:t>
            </a:r>
            <a:r>
              <a:rPr lang="en-US" sz="2800" b="1" dirty="0" err="1">
                <a:solidFill>
                  <a:schemeClr val="accent3"/>
                </a:solidFill>
              </a:rPr>
              <a:t>số</a:t>
            </a:r>
            <a:r>
              <a:rPr lang="en-US" sz="2800" b="1" dirty="0">
                <a:solidFill>
                  <a:schemeClr val="accent3"/>
                </a:solidFill>
              </a:rPr>
              <a:t> 24/2021/TT-BYT</a:t>
            </a:r>
          </a:p>
        </p:txBody>
      </p:sp>
      <p:pic>
        <p:nvPicPr>
          <p:cNvPr id="4" name="Picture 3" descr="Vietnam-registration-Extension.jpg">
            <a:extLst>
              <a:ext uri="{FF2B5EF4-FFF2-40B4-BE49-F238E27FC236}">
                <a16:creationId xmlns:a16="http://schemas.microsoft.com/office/drawing/2014/main" id="{223D7ADE-4CB9-4311-AEA3-33343D348A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0"/>
            <a:ext cx="1427480" cy="914401"/>
          </a:xfrm>
          <a:prstGeom prst="rect">
            <a:avLst/>
          </a:prstGeom>
        </p:spPr>
      </p:pic>
      <p:sp>
        <p:nvSpPr>
          <p:cNvPr id="3" name="Content Placeholder 2"/>
          <p:cNvSpPr>
            <a:spLocks noGrp="1"/>
          </p:cNvSpPr>
          <p:nvPr>
            <p:ph idx="1"/>
          </p:nvPr>
        </p:nvSpPr>
        <p:spPr>
          <a:xfrm>
            <a:off x="381000" y="990600"/>
            <a:ext cx="8534400" cy="5638800"/>
          </a:xfrm>
        </p:spPr>
        <p:txBody>
          <a:bodyPr/>
          <a:lstStyle/>
          <a:p>
            <a:pPr marL="0" indent="0" algn="just">
              <a:buNone/>
            </a:pPr>
            <a:r>
              <a:rPr lang="vi-VN" sz="1800" dirty="0"/>
              <a:t>3. Sửa đổi khoản 3 Điều 3 như sau:</a:t>
            </a:r>
          </a:p>
          <a:p>
            <a:pPr marL="0" indent="0" algn="just">
              <a:buNone/>
            </a:pPr>
            <a:endParaRPr lang="vi-VN" sz="1800" dirty="0"/>
          </a:p>
          <a:p>
            <a:pPr marL="0" indent="0" algn="just">
              <a:buNone/>
            </a:pPr>
            <a:r>
              <a:rPr lang="vi-VN" sz="1800" dirty="0"/>
              <a:t>“3. Điều trị nội trú ban ngày về phục hồi chức năng là hình thức điều trị nội trú tại cơ sở phục hồi chức năng theo yêu cầu chuyên môn trong giờ làm việc ban ngày kể cả ngày nghỉ, ngày lễ. Giờ làm việc ban ngày là thời gian làm việc ngoài giờ làm việc ban đêm theo quy định tại Điều 106 của Bộ luật Lao động (giờ làm việc ban đêm được tính từ 22 giờ ngày hôm trước đến 06 giờ sáng ngày hôm sau).”</a:t>
            </a:r>
          </a:p>
          <a:p>
            <a:pPr marL="0" indent="0" algn="just">
              <a:buNone/>
            </a:pPr>
            <a:endParaRPr lang="vi-VN" sz="1800" dirty="0"/>
          </a:p>
          <a:p>
            <a:pPr marL="0" indent="0" algn="just">
              <a:buNone/>
            </a:pPr>
            <a:r>
              <a:rPr lang="vi-VN" sz="1800" dirty="0"/>
              <a:t>4. Bổ sung khoản 5 vào Điều 3 như sau:</a:t>
            </a:r>
          </a:p>
          <a:p>
            <a:pPr marL="0" indent="0" algn="just">
              <a:buNone/>
            </a:pPr>
            <a:endParaRPr lang="en-US" sz="1800" dirty="0"/>
          </a:p>
          <a:p>
            <a:pPr marL="0" indent="0" algn="just">
              <a:buNone/>
            </a:pPr>
            <a:r>
              <a:rPr lang="vi-VN" sz="1800" dirty="0"/>
              <a:t>“</a:t>
            </a:r>
            <a:r>
              <a:rPr lang="vi-VN" sz="1800" i="1" dirty="0"/>
              <a:t>5. Kỹ thuật phục hồi chức năng gồm: </a:t>
            </a:r>
            <a:r>
              <a:rPr lang="vi-VN" sz="1800" dirty="0"/>
              <a:t>vật lý trị liệu, vận động trị liệu, hoạt động trị liệu, ngôn ngữ trị liệu, tâm lý trị liệu, can thiệp bằng dụng cụ phục hồi chức năng và kỹ thuật khác.</a:t>
            </a:r>
          </a:p>
          <a:p>
            <a:pPr marL="0" indent="0" algn="just">
              <a:buNone/>
            </a:pPr>
            <a:endParaRPr lang="vi-VN" sz="1800" dirty="0"/>
          </a:p>
          <a:p>
            <a:pPr marL="0" indent="0" algn="just">
              <a:buNone/>
            </a:pPr>
            <a:r>
              <a:rPr lang="vi-VN" sz="1800" i="1" dirty="0"/>
              <a:t>a) Vật lý trị liệu </a:t>
            </a:r>
            <a:r>
              <a:rPr lang="vi-VN" sz="1800" dirty="0"/>
              <a:t>là kỹ thuật sử dụng các tác nhân vật lý nhằm mục tiêu nâng cao sức khỏe; điều trị, can thiệp, phục hồi chức năng bệnh lý, sau chấn thương hoặc điều chỉnh, thích nghi với các khiếm khuyết của cơ thể người bệnh; phòng ngừa các yếu tố nguy cơ khuyết tật liên quan đến vận động;</a:t>
            </a:r>
            <a:endParaRPr lang="en-US" sz="1800" dirty="0"/>
          </a:p>
        </p:txBody>
      </p:sp>
    </p:spTree>
    <p:extLst>
      <p:ext uri="{BB962C8B-B14F-4D97-AF65-F5344CB8AC3E}">
        <p14:creationId xmlns:p14="http://schemas.microsoft.com/office/powerpoint/2010/main" val="4107723908"/>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3898</TotalTime>
  <Words>3749</Words>
  <Application>Microsoft Office PowerPoint</Application>
  <PresentationFormat>On-screen Show (4:3)</PresentationFormat>
  <Paragraphs>164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.VnTime</vt:lpstr>
      <vt:lpstr>Arial</vt:lpstr>
      <vt:lpstr>Calibri</vt:lpstr>
      <vt:lpstr>Times New Roman</vt:lpstr>
      <vt:lpstr>Wingdings</vt:lpstr>
      <vt:lpstr>Office Theme</vt:lpstr>
      <vt:lpstr> THÔNG TƯ SỐ 24/2021/TT-BYT  sửa đổi, bổ sung một số điều của Thông tư số 46/2013/TT-BYT của Bộ trưởng Bộ Y tế quy định chức năng, nhiệm vụ             và cơ cấu tổ chức của cơ sở phục hồi chức năng</vt:lpstr>
      <vt:lpstr>Sự cần thiết </vt:lpstr>
      <vt:lpstr>Sự cần thiết </vt:lpstr>
      <vt:lpstr>Sự cần thiết </vt:lpstr>
      <vt:lpstr>Thông tư số 24/2021/TT-BYT</vt:lpstr>
      <vt:lpstr>Nội dung</vt:lpstr>
      <vt:lpstr>Nội dung</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Nội dung Thông tư số 24/2021/TT-BYT</vt:lpstr>
      <vt:lpstr>XIN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Aardvark</dc:title>
  <dc:creator>BIWS</dc:creator>
  <cp:lastModifiedBy>Thị Thanh Lịch Nguyễn</cp:lastModifiedBy>
  <cp:revision>382</cp:revision>
  <cp:lastPrinted>2021-07-16T01:20:58Z</cp:lastPrinted>
  <dcterms:created xsi:type="dcterms:W3CDTF">2010-05-26T09:54:24Z</dcterms:created>
  <dcterms:modified xsi:type="dcterms:W3CDTF">2022-04-27T21:54:53Z</dcterms:modified>
</cp:coreProperties>
</file>