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928" r:id="rId3"/>
    <p:sldId id="929" r:id="rId4"/>
    <p:sldId id="930" r:id="rId5"/>
    <p:sldId id="932" r:id="rId6"/>
    <p:sldId id="931" r:id="rId7"/>
    <p:sldId id="934" r:id="rId8"/>
    <p:sldId id="933" r:id="rId9"/>
    <p:sldId id="935" r:id="rId10"/>
    <p:sldId id="81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5664">
          <p15:clr>
            <a:srgbClr val="A4A3A4"/>
          </p15:clr>
        </p15:guide>
        <p15:guide id="4" pos="240">
          <p15:clr>
            <a:srgbClr val="A4A3A4"/>
          </p15:clr>
        </p15:guide>
        <p15:guide id="5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5F8D7-8876-4421-9307-DC39AE9BEDB8}" v="75" dt="2021-10-06T15:26:53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1" autoAdjust="0"/>
    <p:restoredTop sz="94343" autoAdjust="0"/>
  </p:normalViewPr>
  <p:slideViewPr>
    <p:cSldViewPr showGuides="1">
      <p:cViewPr>
        <p:scale>
          <a:sx n="94" d="100"/>
          <a:sy n="94" d="100"/>
        </p:scale>
        <p:origin x="-684" y="72"/>
      </p:cViewPr>
      <p:guideLst>
        <p:guide orient="horz" pos="3888"/>
        <p:guide orient="horz" pos="720"/>
        <p:guide pos="5664"/>
        <p:guide pos="240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Đức Phuơng" userId="3e5db146818eec05" providerId="LiveId" clId="{21D5F8D7-8876-4421-9307-DC39AE9BEDB8}"/>
    <pc:docChg chg="undo custSel addSld delSld modSld sldOrd">
      <pc:chgData name="Cao Đức Phuơng" userId="3e5db146818eec05" providerId="LiveId" clId="{21D5F8D7-8876-4421-9307-DC39AE9BEDB8}" dt="2021-10-06T16:59:25.274" v="4997" actId="20577"/>
      <pc:docMkLst>
        <pc:docMk/>
      </pc:docMkLst>
      <pc:sldChg chg="del">
        <pc:chgData name="Cao Đức Phuơng" userId="3e5db146818eec05" providerId="LiveId" clId="{21D5F8D7-8876-4421-9307-DC39AE9BEDB8}" dt="2021-10-06T15:58:42.832" v="4352" actId="47"/>
        <pc:sldMkLst>
          <pc:docMk/>
          <pc:sldMk cId="2814828568" sldId="256"/>
        </pc:sldMkLst>
      </pc:sldChg>
      <pc:sldChg chg="del">
        <pc:chgData name="Cao Đức Phuơng" userId="3e5db146818eec05" providerId="LiveId" clId="{21D5F8D7-8876-4421-9307-DC39AE9BEDB8}" dt="2021-10-06T15:58:35.138" v="4329" actId="47"/>
        <pc:sldMkLst>
          <pc:docMk/>
          <pc:sldMk cId="1295654" sldId="258"/>
        </pc:sldMkLst>
      </pc:sldChg>
      <pc:sldChg chg="del">
        <pc:chgData name="Cao Đức Phuơng" userId="3e5db146818eec05" providerId="LiveId" clId="{21D5F8D7-8876-4421-9307-DC39AE9BEDB8}" dt="2021-10-06T15:58:35.917" v="4332" actId="47"/>
        <pc:sldMkLst>
          <pc:docMk/>
          <pc:sldMk cId="1724100654" sldId="265"/>
        </pc:sldMkLst>
      </pc:sldChg>
      <pc:sldChg chg="modSp mod">
        <pc:chgData name="Cao Đức Phuơng" userId="3e5db146818eec05" providerId="LiveId" clId="{21D5F8D7-8876-4421-9307-DC39AE9BEDB8}" dt="2021-10-06T14:44:07.098" v="313" actId="1076"/>
        <pc:sldMkLst>
          <pc:docMk/>
          <pc:sldMk cId="0" sldId="274"/>
        </pc:sldMkLst>
        <pc:spChg chg="mod">
          <ac:chgData name="Cao Đức Phuơng" userId="3e5db146818eec05" providerId="LiveId" clId="{21D5F8D7-8876-4421-9307-DC39AE9BEDB8}" dt="2021-10-06T14:43:24.084" v="260" actId="20577"/>
          <ac:spMkLst>
            <pc:docMk/>
            <pc:sldMk cId="0" sldId="274"/>
            <ac:spMk id="2" creationId="{38895F2A-7895-47D0-BAB4-0D9658D86A9E}"/>
          </ac:spMkLst>
        </pc:spChg>
        <pc:spChg chg="mod">
          <ac:chgData name="Cao Đức Phuơng" userId="3e5db146818eec05" providerId="LiveId" clId="{21D5F8D7-8876-4421-9307-DC39AE9BEDB8}" dt="2021-10-06T14:44:07.098" v="313" actId="1076"/>
          <ac:spMkLst>
            <pc:docMk/>
            <pc:sldMk cId="0" sldId="274"/>
            <ac:spMk id="8" creationId="{5C49BE3C-A45C-4CC0-A1C0-9A914C989A8D}"/>
          </ac:spMkLst>
        </pc:spChg>
      </pc:sldChg>
      <pc:sldChg chg="del">
        <pc:chgData name="Cao Đức Phuơng" userId="3e5db146818eec05" providerId="LiveId" clId="{21D5F8D7-8876-4421-9307-DC39AE9BEDB8}" dt="2021-10-06T15:58:58.719" v="4375" actId="47"/>
        <pc:sldMkLst>
          <pc:docMk/>
          <pc:sldMk cId="141433960" sldId="275"/>
        </pc:sldMkLst>
      </pc:sldChg>
      <pc:sldChg chg="del">
        <pc:chgData name="Cao Đức Phuơng" userId="3e5db146818eec05" providerId="LiveId" clId="{21D5F8D7-8876-4421-9307-DC39AE9BEDB8}" dt="2021-10-06T15:58:26.801" v="4319" actId="47"/>
        <pc:sldMkLst>
          <pc:docMk/>
          <pc:sldMk cId="1028559407" sldId="309"/>
        </pc:sldMkLst>
      </pc:sldChg>
      <pc:sldChg chg="modSp del mod">
        <pc:chgData name="Cao Đức Phuơng" userId="3e5db146818eec05" providerId="LiveId" clId="{21D5F8D7-8876-4421-9307-DC39AE9BEDB8}" dt="2021-10-06T15:59:02.413" v="4376" actId="47"/>
        <pc:sldMkLst>
          <pc:docMk/>
          <pc:sldMk cId="3059273243" sldId="311"/>
        </pc:sldMkLst>
        <pc:spChg chg="mod">
          <ac:chgData name="Cao Đức Phuơng" userId="3e5db146818eec05" providerId="LiveId" clId="{21D5F8D7-8876-4421-9307-DC39AE9BEDB8}" dt="2021-10-06T14:45:35.751" v="436" actId="1076"/>
          <ac:spMkLst>
            <pc:docMk/>
            <pc:sldMk cId="3059273243" sldId="311"/>
            <ac:spMk id="2" creationId="{92A87715-6039-42A7-87B7-AB50E07149CC}"/>
          </ac:spMkLst>
        </pc:spChg>
      </pc:sldChg>
      <pc:sldChg chg="del">
        <pc:chgData name="Cao Đức Phuơng" userId="3e5db146818eec05" providerId="LiveId" clId="{21D5F8D7-8876-4421-9307-DC39AE9BEDB8}" dt="2021-10-06T15:58:24.610" v="4315" actId="47"/>
        <pc:sldMkLst>
          <pc:docMk/>
          <pc:sldMk cId="2940960187" sldId="784"/>
        </pc:sldMkLst>
      </pc:sldChg>
      <pc:sldChg chg="add del">
        <pc:chgData name="Cao Đức Phuơng" userId="3e5db146818eec05" providerId="LiveId" clId="{21D5F8D7-8876-4421-9307-DC39AE9BEDB8}" dt="2021-10-06T15:58:51.627" v="4374" actId="47"/>
        <pc:sldMkLst>
          <pc:docMk/>
          <pc:sldMk cId="3290191321" sldId="814"/>
        </pc:sldMkLst>
      </pc:sldChg>
      <pc:sldChg chg="del">
        <pc:chgData name="Cao Đức Phuơng" userId="3e5db146818eec05" providerId="LiveId" clId="{21D5F8D7-8876-4421-9307-DC39AE9BEDB8}" dt="2021-10-06T15:58:25.572" v="4316" actId="47"/>
        <pc:sldMkLst>
          <pc:docMk/>
          <pc:sldMk cId="2507382818" sldId="828"/>
        </pc:sldMkLst>
      </pc:sldChg>
      <pc:sldChg chg="del">
        <pc:chgData name="Cao Đức Phuơng" userId="3e5db146818eec05" providerId="LiveId" clId="{21D5F8D7-8876-4421-9307-DC39AE9BEDB8}" dt="2021-10-06T15:58:26.046" v="4317" actId="47"/>
        <pc:sldMkLst>
          <pc:docMk/>
          <pc:sldMk cId="1292965931" sldId="829"/>
        </pc:sldMkLst>
      </pc:sldChg>
      <pc:sldChg chg="del">
        <pc:chgData name="Cao Đức Phuơng" userId="3e5db146818eec05" providerId="LiveId" clId="{21D5F8D7-8876-4421-9307-DC39AE9BEDB8}" dt="2021-10-06T15:58:43.125" v="4353" actId="47"/>
        <pc:sldMkLst>
          <pc:docMk/>
          <pc:sldMk cId="2935378127" sldId="840"/>
        </pc:sldMkLst>
      </pc:sldChg>
      <pc:sldChg chg="del">
        <pc:chgData name="Cao Đức Phuơng" userId="3e5db146818eec05" providerId="LiveId" clId="{21D5F8D7-8876-4421-9307-DC39AE9BEDB8}" dt="2021-10-06T15:58:26.994" v="4320" actId="47"/>
        <pc:sldMkLst>
          <pc:docMk/>
          <pc:sldMk cId="1343061677" sldId="844"/>
        </pc:sldMkLst>
      </pc:sldChg>
      <pc:sldChg chg="del">
        <pc:chgData name="Cao Đức Phuơng" userId="3e5db146818eec05" providerId="LiveId" clId="{21D5F8D7-8876-4421-9307-DC39AE9BEDB8}" dt="2021-10-06T15:58:28.169" v="4321" actId="47"/>
        <pc:sldMkLst>
          <pc:docMk/>
          <pc:sldMk cId="952613810" sldId="845"/>
        </pc:sldMkLst>
      </pc:sldChg>
      <pc:sldChg chg="del">
        <pc:chgData name="Cao Đức Phuơng" userId="3e5db146818eec05" providerId="LiveId" clId="{21D5F8D7-8876-4421-9307-DC39AE9BEDB8}" dt="2021-10-06T15:58:40.087" v="4344" actId="47"/>
        <pc:sldMkLst>
          <pc:docMk/>
          <pc:sldMk cId="1085546922" sldId="847"/>
        </pc:sldMkLst>
      </pc:sldChg>
      <pc:sldChg chg="del">
        <pc:chgData name="Cao Đức Phuơng" userId="3e5db146818eec05" providerId="LiveId" clId="{21D5F8D7-8876-4421-9307-DC39AE9BEDB8}" dt="2021-10-06T15:58:29.419" v="4322" actId="47"/>
        <pc:sldMkLst>
          <pc:docMk/>
          <pc:sldMk cId="3323500786" sldId="848"/>
        </pc:sldMkLst>
      </pc:sldChg>
      <pc:sldChg chg="del">
        <pc:chgData name="Cao Đức Phuơng" userId="3e5db146818eec05" providerId="LiveId" clId="{21D5F8D7-8876-4421-9307-DC39AE9BEDB8}" dt="2021-10-06T15:58:32.308" v="4323" actId="47"/>
        <pc:sldMkLst>
          <pc:docMk/>
          <pc:sldMk cId="4055468955" sldId="849"/>
        </pc:sldMkLst>
      </pc:sldChg>
      <pc:sldChg chg="del">
        <pc:chgData name="Cao Đức Phuơng" userId="3e5db146818eec05" providerId="LiveId" clId="{21D5F8D7-8876-4421-9307-DC39AE9BEDB8}" dt="2021-10-06T15:58:33.281" v="4324" actId="47"/>
        <pc:sldMkLst>
          <pc:docMk/>
          <pc:sldMk cId="3437949350" sldId="850"/>
        </pc:sldMkLst>
      </pc:sldChg>
      <pc:sldChg chg="del">
        <pc:chgData name="Cao Đức Phuơng" userId="3e5db146818eec05" providerId="LiveId" clId="{21D5F8D7-8876-4421-9307-DC39AE9BEDB8}" dt="2021-10-06T15:58:33.605" v="4325" actId="47"/>
        <pc:sldMkLst>
          <pc:docMk/>
          <pc:sldMk cId="947530225" sldId="851"/>
        </pc:sldMkLst>
      </pc:sldChg>
      <pc:sldChg chg="del">
        <pc:chgData name="Cao Đức Phuơng" userId="3e5db146818eec05" providerId="LiveId" clId="{21D5F8D7-8876-4421-9307-DC39AE9BEDB8}" dt="2021-10-06T15:58:42.340" v="4349" actId="47"/>
        <pc:sldMkLst>
          <pc:docMk/>
          <pc:sldMk cId="2120148433" sldId="857"/>
        </pc:sldMkLst>
      </pc:sldChg>
      <pc:sldChg chg="del">
        <pc:chgData name="Cao Đức Phuơng" userId="3e5db146818eec05" providerId="LiveId" clId="{21D5F8D7-8876-4421-9307-DC39AE9BEDB8}" dt="2021-10-06T15:58:34.136" v="4327" actId="47"/>
        <pc:sldMkLst>
          <pc:docMk/>
          <pc:sldMk cId="1121015739" sldId="861"/>
        </pc:sldMkLst>
      </pc:sldChg>
      <pc:sldChg chg="del">
        <pc:chgData name="Cao Đức Phuơng" userId="3e5db146818eec05" providerId="LiveId" clId="{21D5F8D7-8876-4421-9307-DC39AE9BEDB8}" dt="2021-10-06T15:58:38.933" v="4341" actId="47"/>
        <pc:sldMkLst>
          <pc:docMk/>
          <pc:sldMk cId="3808603301" sldId="864"/>
        </pc:sldMkLst>
      </pc:sldChg>
      <pc:sldChg chg="del">
        <pc:chgData name="Cao Đức Phuơng" userId="3e5db146818eec05" providerId="LiveId" clId="{21D5F8D7-8876-4421-9307-DC39AE9BEDB8}" dt="2021-10-06T15:58:33.907" v="4326" actId="47"/>
        <pc:sldMkLst>
          <pc:docMk/>
          <pc:sldMk cId="3079465822" sldId="866"/>
        </pc:sldMkLst>
      </pc:sldChg>
      <pc:sldChg chg="del">
        <pc:chgData name="Cao Đức Phuơng" userId="3e5db146818eec05" providerId="LiveId" clId="{21D5F8D7-8876-4421-9307-DC39AE9BEDB8}" dt="2021-10-06T15:58:36.114" v="4333" actId="47"/>
        <pc:sldMkLst>
          <pc:docMk/>
          <pc:sldMk cId="3315167416" sldId="868"/>
        </pc:sldMkLst>
      </pc:sldChg>
      <pc:sldChg chg="del">
        <pc:chgData name="Cao Đức Phuơng" userId="3e5db146818eec05" providerId="LiveId" clId="{21D5F8D7-8876-4421-9307-DC39AE9BEDB8}" dt="2021-10-06T15:58:41.808" v="4348" actId="47"/>
        <pc:sldMkLst>
          <pc:docMk/>
          <pc:sldMk cId="634409117" sldId="870"/>
        </pc:sldMkLst>
      </pc:sldChg>
      <pc:sldChg chg="del">
        <pc:chgData name="Cao Đức Phuơng" userId="3e5db146818eec05" providerId="LiveId" clId="{21D5F8D7-8876-4421-9307-DC39AE9BEDB8}" dt="2021-10-06T15:58:42.494" v="4350" actId="47"/>
        <pc:sldMkLst>
          <pc:docMk/>
          <pc:sldMk cId="2923867769" sldId="871"/>
        </pc:sldMkLst>
      </pc:sldChg>
      <pc:sldChg chg="del">
        <pc:chgData name="Cao Đức Phuơng" userId="3e5db146818eec05" providerId="LiveId" clId="{21D5F8D7-8876-4421-9307-DC39AE9BEDB8}" dt="2021-10-06T15:58:26.554" v="4318" actId="47"/>
        <pc:sldMkLst>
          <pc:docMk/>
          <pc:sldMk cId="183281189" sldId="873"/>
        </pc:sldMkLst>
      </pc:sldChg>
      <pc:sldChg chg="del">
        <pc:chgData name="Cao Đức Phuơng" userId="3e5db146818eec05" providerId="LiveId" clId="{21D5F8D7-8876-4421-9307-DC39AE9BEDB8}" dt="2021-10-06T15:58:45.397" v="4364" actId="47"/>
        <pc:sldMkLst>
          <pc:docMk/>
          <pc:sldMk cId="1856203309" sldId="876"/>
        </pc:sldMkLst>
      </pc:sldChg>
      <pc:sldChg chg="del">
        <pc:chgData name="Cao Đức Phuơng" userId="3e5db146818eec05" providerId="LiveId" clId="{21D5F8D7-8876-4421-9307-DC39AE9BEDB8}" dt="2021-10-06T15:58:45.906" v="4365" actId="47"/>
        <pc:sldMkLst>
          <pc:docMk/>
          <pc:sldMk cId="2215240271" sldId="877"/>
        </pc:sldMkLst>
      </pc:sldChg>
      <pc:sldChg chg="del">
        <pc:chgData name="Cao Đức Phuơng" userId="3e5db146818eec05" providerId="LiveId" clId="{21D5F8D7-8876-4421-9307-DC39AE9BEDB8}" dt="2021-10-06T15:58:46.103" v="4366" actId="47"/>
        <pc:sldMkLst>
          <pc:docMk/>
          <pc:sldMk cId="3297099689" sldId="878"/>
        </pc:sldMkLst>
      </pc:sldChg>
      <pc:sldChg chg="del">
        <pc:chgData name="Cao Đức Phuơng" userId="3e5db146818eec05" providerId="LiveId" clId="{21D5F8D7-8876-4421-9307-DC39AE9BEDB8}" dt="2021-10-06T15:58:42.677" v="4351" actId="47"/>
        <pc:sldMkLst>
          <pc:docMk/>
          <pc:sldMk cId="2771247297" sldId="880"/>
        </pc:sldMkLst>
      </pc:sldChg>
      <pc:sldChg chg="del">
        <pc:chgData name="Cao Đức Phuơng" userId="3e5db146818eec05" providerId="LiveId" clId="{21D5F8D7-8876-4421-9307-DC39AE9BEDB8}" dt="2021-10-06T15:58:36.472" v="4334" actId="47"/>
        <pc:sldMkLst>
          <pc:docMk/>
          <pc:sldMk cId="252916639" sldId="881"/>
        </pc:sldMkLst>
      </pc:sldChg>
      <pc:sldChg chg="del">
        <pc:chgData name="Cao Đức Phuơng" userId="3e5db146818eec05" providerId="LiveId" clId="{21D5F8D7-8876-4421-9307-DC39AE9BEDB8}" dt="2021-10-06T15:58:37.878" v="4339" actId="47"/>
        <pc:sldMkLst>
          <pc:docMk/>
          <pc:sldMk cId="2746673813" sldId="885"/>
        </pc:sldMkLst>
      </pc:sldChg>
      <pc:sldChg chg="del">
        <pc:chgData name="Cao Đức Phuơng" userId="3e5db146818eec05" providerId="LiveId" clId="{21D5F8D7-8876-4421-9307-DC39AE9BEDB8}" dt="2021-10-06T15:58:38.345" v="4340" actId="47"/>
        <pc:sldMkLst>
          <pc:docMk/>
          <pc:sldMk cId="1994956036" sldId="886"/>
        </pc:sldMkLst>
      </pc:sldChg>
      <pc:sldChg chg="del">
        <pc:chgData name="Cao Đức Phuơng" userId="3e5db146818eec05" providerId="LiveId" clId="{21D5F8D7-8876-4421-9307-DC39AE9BEDB8}" dt="2021-10-06T15:58:36.921" v="4335" actId="47"/>
        <pc:sldMkLst>
          <pc:docMk/>
          <pc:sldMk cId="2797339530" sldId="887"/>
        </pc:sldMkLst>
      </pc:sldChg>
      <pc:sldChg chg="del">
        <pc:chgData name="Cao Đức Phuơng" userId="3e5db146818eec05" providerId="LiveId" clId="{21D5F8D7-8876-4421-9307-DC39AE9BEDB8}" dt="2021-10-06T15:58:37.242" v="4336" actId="47"/>
        <pc:sldMkLst>
          <pc:docMk/>
          <pc:sldMk cId="233261404" sldId="888"/>
        </pc:sldMkLst>
      </pc:sldChg>
      <pc:sldChg chg="del">
        <pc:chgData name="Cao Đức Phuơng" userId="3e5db146818eec05" providerId="LiveId" clId="{21D5F8D7-8876-4421-9307-DC39AE9BEDB8}" dt="2021-10-06T15:58:37.484" v="4337" actId="47"/>
        <pc:sldMkLst>
          <pc:docMk/>
          <pc:sldMk cId="4251356790" sldId="889"/>
        </pc:sldMkLst>
      </pc:sldChg>
      <pc:sldChg chg="del">
        <pc:chgData name="Cao Đức Phuơng" userId="3e5db146818eec05" providerId="LiveId" clId="{21D5F8D7-8876-4421-9307-DC39AE9BEDB8}" dt="2021-10-06T15:58:37.697" v="4338" actId="47"/>
        <pc:sldMkLst>
          <pc:docMk/>
          <pc:sldMk cId="1405808488" sldId="890"/>
        </pc:sldMkLst>
      </pc:sldChg>
      <pc:sldChg chg="del">
        <pc:chgData name="Cao Đức Phuơng" userId="3e5db146818eec05" providerId="LiveId" clId="{21D5F8D7-8876-4421-9307-DC39AE9BEDB8}" dt="2021-10-06T15:58:43.542" v="4354" actId="47"/>
        <pc:sldMkLst>
          <pc:docMk/>
          <pc:sldMk cId="1460524244" sldId="903"/>
        </pc:sldMkLst>
      </pc:sldChg>
      <pc:sldChg chg="del">
        <pc:chgData name="Cao Đức Phuơng" userId="3e5db146818eec05" providerId="LiveId" clId="{21D5F8D7-8876-4421-9307-DC39AE9BEDB8}" dt="2021-10-06T15:58:43.788" v="4355" actId="47"/>
        <pc:sldMkLst>
          <pc:docMk/>
          <pc:sldMk cId="3790011857" sldId="904"/>
        </pc:sldMkLst>
      </pc:sldChg>
      <pc:sldChg chg="del">
        <pc:chgData name="Cao Đức Phuơng" userId="3e5db146818eec05" providerId="LiveId" clId="{21D5F8D7-8876-4421-9307-DC39AE9BEDB8}" dt="2021-10-06T15:58:44.018" v="4356" actId="47"/>
        <pc:sldMkLst>
          <pc:docMk/>
          <pc:sldMk cId="3746426248" sldId="906"/>
        </pc:sldMkLst>
      </pc:sldChg>
      <pc:sldChg chg="del">
        <pc:chgData name="Cao Đức Phuơng" userId="3e5db146818eec05" providerId="LiveId" clId="{21D5F8D7-8876-4421-9307-DC39AE9BEDB8}" dt="2021-10-06T15:58:44.151" v="4357" actId="47"/>
        <pc:sldMkLst>
          <pc:docMk/>
          <pc:sldMk cId="1543545977" sldId="907"/>
        </pc:sldMkLst>
      </pc:sldChg>
      <pc:sldChg chg="del">
        <pc:chgData name="Cao Đức Phuơng" userId="3e5db146818eec05" providerId="LiveId" clId="{21D5F8D7-8876-4421-9307-DC39AE9BEDB8}" dt="2021-10-06T15:58:44.342" v="4358" actId="47"/>
        <pc:sldMkLst>
          <pc:docMk/>
          <pc:sldMk cId="1040867660" sldId="908"/>
        </pc:sldMkLst>
      </pc:sldChg>
      <pc:sldChg chg="del">
        <pc:chgData name="Cao Đức Phuơng" userId="3e5db146818eec05" providerId="LiveId" clId="{21D5F8D7-8876-4421-9307-DC39AE9BEDB8}" dt="2021-10-06T15:58:44.516" v="4359" actId="47"/>
        <pc:sldMkLst>
          <pc:docMk/>
          <pc:sldMk cId="3925081560" sldId="909"/>
        </pc:sldMkLst>
      </pc:sldChg>
      <pc:sldChg chg="del">
        <pc:chgData name="Cao Đức Phuơng" userId="3e5db146818eec05" providerId="LiveId" clId="{21D5F8D7-8876-4421-9307-DC39AE9BEDB8}" dt="2021-10-06T15:58:44.674" v="4360" actId="47"/>
        <pc:sldMkLst>
          <pc:docMk/>
          <pc:sldMk cId="3576716519" sldId="910"/>
        </pc:sldMkLst>
      </pc:sldChg>
      <pc:sldChg chg="del">
        <pc:chgData name="Cao Đức Phuơng" userId="3e5db146818eec05" providerId="LiveId" clId="{21D5F8D7-8876-4421-9307-DC39AE9BEDB8}" dt="2021-10-06T15:58:44.854" v="4361" actId="47"/>
        <pc:sldMkLst>
          <pc:docMk/>
          <pc:sldMk cId="3010117972" sldId="911"/>
        </pc:sldMkLst>
      </pc:sldChg>
      <pc:sldChg chg="del">
        <pc:chgData name="Cao Đức Phuơng" userId="3e5db146818eec05" providerId="LiveId" clId="{21D5F8D7-8876-4421-9307-DC39AE9BEDB8}" dt="2021-10-06T15:58:45.045" v="4362" actId="47"/>
        <pc:sldMkLst>
          <pc:docMk/>
          <pc:sldMk cId="2815666649" sldId="912"/>
        </pc:sldMkLst>
      </pc:sldChg>
      <pc:sldChg chg="del">
        <pc:chgData name="Cao Đức Phuơng" userId="3e5db146818eec05" providerId="LiveId" clId="{21D5F8D7-8876-4421-9307-DC39AE9BEDB8}" dt="2021-10-06T15:58:45.199" v="4363" actId="47"/>
        <pc:sldMkLst>
          <pc:docMk/>
          <pc:sldMk cId="2243196286" sldId="913"/>
        </pc:sldMkLst>
      </pc:sldChg>
      <pc:sldChg chg="del">
        <pc:chgData name="Cao Đức Phuơng" userId="3e5db146818eec05" providerId="LiveId" clId="{21D5F8D7-8876-4421-9307-DC39AE9BEDB8}" dt="2021-10-06T15:58:39.216" v="4342" actId="47"/>
        <pc:sldMkLst>
          <pc:docMk/>
          <pc:sldMk cId="1852580004" sldId="914"/>
        </pc:sldMkLst>
      </pc:sldChg>
      <pc:sldChg chg="del">
        <pc:chgData name="Cao Đức Phuơng" userId="3e5db146818eec05" providerId="LiveId" clId="{21D5F8D7-8876-4421-9307-DC39AE9BEDB8}" dt="2021-10-06T15:58:39.690" v="4343" actId="47"/>
        <pc:sldMkLst>
          <pc:docMk/>
          <pc:sldMk cId="1705279574" sldId="915"/>
        </pc:sldMkLst>
      </pc:sldChg>
      <pc:sldChg chg="del">
        <pc:chgData name="Cao Đức Phuơng" userId="3e5db146818eec05" providerId="LiveId" clId="{21D5F8D7-8876-4421-9307-DC39AE9BEDB8}" dt="2021-10-06T15:58:40.501" v="4345" actId="47"/>
        <pc:sldMkLst>
          <pc:docMk/>
          <pc:sldMk cId="658747171" sldId="916"/>
        </pc:sldMkLst>
      </pc:sldChg>
      <pc:sldChg chg="del">
        <pc:chgData name="Cao Đức Phuơng" userId="3e5db146818eec05" providerId="LiveId" clId="{21D5F8D7-8876-4421-9307-DC39AE9BEDB8}" dt="2021-10-06T15:58:41.149" v="4346" actId="47"/>
        <pc:sldMkLst>
          <pc:docMk/>
          <pc:sldMk cId="3021009560" sldId="917"/>
        </pc:sldMkLst>
      </pc:sldChg>
      <pc:sldChg chg="del">
        <pc:chgData name="Cao Đức Phuơng" userId="3e5db146818eec05" providerId="LiveId" clId="{21D5F8D7-8876-4421-9307-DC39AE9BEDB8}" dt="2021-10-06T15:58:41.458" v="4347" actId="47"/>
        <pc:sldMkLst>
          <pc:docMk/>
          <pc:sldMk cId="3462890806" sldId="918"/>
        </pc:sldMkLst>
      </pc:sldChg>
      <pc:sldChg chg="del">
        <pc:chgData name="Cao Đức Phuơng" userId="3e5db146818eec05" providerId="LiveId" clId="{21D5F8D7-8876-4421-9307-DC39AE9BEDB8}" dt="2021-10-06T15:58:34.350" v="4328" actId="47"/>
        <pc:sldMkLst>
          <pc:docMk/>
          <pc:sldMk cId="2117179502" sldId="924"/>
        </pc:sldMkLst>
      </pc:sldChg>
      <pc:sldChg chg="del">
        <pc:chgData name="Cao Đức Phuơng" userId="3e5db146818eec05" providerId="LiveId" clId="{21D5F8D7-8876-4421-9307-DC39AE9BEDB8}" dt="2021-10-06T15:58:35.488" v="4330" actId="47"/>
        <pc:sldMkLst>
          <pc:docMk/>
          <pc:sldMk cId="2707228873" sldId="926"/>
        </pc:sldMkLst>
      </pc:sldChg>
      <pc:sldChg chg="del">
        <pc:chgData name="Cao Đức Phuơng" userId="3e5db146818eec05" providerId="LiveId" clId="{21D5F8D7-8876-4421-9307-DC39AE9BEDB8}" dt="2021-10-06T15:58:35.682" v="4331" actId="47"/>
        <pc:sldMkLst>
          <pc:docMk/>
          <pc:sldMk cId="1852036337" sldId="927"/>
        </pc:sldMkLst>
      </pc:sldChg>
      <pc:sldChg chg="addSp modSp add mod ord">
        <pc:chgData name="Cao Đức Phuơng" userId="3e5db146818eec05" providerId="LiveId" clId="{21D5F8D7-8876-4421-9307-DC39AE9BEDB8}" dt="2021-10-06T14:57:07.400" v="538" actId="207"/>
        <pc:sldMkLst>
          <pc:docMk/>
          <pc:sldMk cId="948666002" sldId="928"/>
        </pc:sldMkLst>
        <pc:spChg chg="mod">
          <ac:chgData name="Cao Đức Phuơng" userId="3e5db146818eec05" providerId="LiveId" clId="{21D5F8D7-8876-4421-9307-DC39AE9BEDB8}" dt="2021-10-06T14:46:27.610" v="440" actId="1076"/>
          <ac:spMkLst>
            <pc:docMk/>
            <pc:sldMk cId="948666002" sldId="928"/>
            <ac:spMk id="2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46:32.786" v="441" actId="1076"/>
          <ac:spMkLst>
            <pc:docMk/>
            <pc:sldMk cId="948666002" sldId="928"/>
            <ac:spMk id="4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49:48.962" v="469" actId="20577"/>
          <ac:spMkLst>
            <pc:docMk/>
            <pc:sldMk cId="948666002" sldId="928"/>
            <ac:spMk id="8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5:25.812" v="519" actId="20577"/>
          <ac:spMkLst>
            <pc:docMk/>
            <pc:sldMk cId="948666002" sldId="928"/>
            <ac:spMk id="12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48:54.795" v="460"/>
          <ac:spMkLst>
            <pc:docMk/>
            <pc:sldMk cId="948666002" sldId="928"/>
            <ac:spMk id="17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2:38.416" v="497" actId="1076"/>
          <ac:spMkLst>
            <pc:docMk/>
            <pc:sldMk cId="948666002" sldId="928"/>
            <ac:spMk id="18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2:00.512" v="492" actId="20577"/>
          <ac:spMkLst>
            <pc:docMk/>
            <pc:sldMk cId="948666002" sldId="928"/>
            <ac:spMk id="19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6:34.741" v="528" actId="20577"/>
          <ac:spMkLst>
            <pc:docMk/>
            <pc:sldMk cId="948666002" sldId="928"/>
            <ac:spMk id="20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4:18.035" v="504" actId="1076"/>
          <ac:spMkLst>
            <pc:docMk/>
            <pc:sldMk cId="948666002" sldId="928"/>
            <ac:spMk id="21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4:57.509" v="511" actId="1076"/>
          <ac:spMkLst>
            <pc:docMk/>
            <pc:sldMk cId="948666002" sldId="928"/>
            <ac:spMk id="22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4:13.688" v="503" actId="1076"/>
          <ac:spMkLst>
            <pc:docMk/>
            <pc:sldMk cId="948666002" sldId="928"/>
            <ac:spMk id="23" creationId="{00000000-0000-0000-0000-000000000000}"/>
          </ac:spMkLst>
        </pc:spChg>
        <pc:spChg chg="mod">
          <ac:chgData name="Cao Đức Phuơng" userId="3e5db146818eec05" providerId="LiveId" clId="{21D5F8D7-8876-4421-9307-DC39AE9BEDB8}" dt="2021-10-06T14:55:39.069" v="521" actId="207"/>
          <ac:spMkLst>
            <pc:docMk/>
            <pc:sldMk cId="948666002" sldId="928"/>
            <ac:spMk id="24" creationId="{00000000-0000-0000-0000-000000000000}"/>
          </ac:spMkLst>
        </pc:spChg>
        <pc:spChg chg="add mod">
          <ac:chgData name="Cao Đức Phuơng" userId="3e5db146818eec05" providerId="LiveId" clId="{21D5F8D7-8876-4421-9307-DC39AE9BEDB8}" dt="2021-10-06T14:48:03.371" v="450" actId="207"/>
          <ac:spMkLst>
            <pc:docMk/>
            <pc:sldMk cId="948666002" sldId="928"/>
            <ac:spMk id="26" creationId="{B5166D00-2340-4C15-AF32-1D5BBA7095C8}"/>
          </ac:spMkLst>
        </pc:spChg>
        <pc:spChg chg="add mod">
          <ac:chgData name="Cao Đức Phuơng" userId="3e5db146818eec05" providerId="LiveId" clId="{21D5F8D7-8876-4421-9307-DC39AE9BEDB8}" dt="2021-10-06T14:48:20.994" v="451" actId="207"/>
          <ac:spMkLst>
            <pc:docMk/>
            <pc:sldMk cId="948666002" sldId="928"/>
            <ac:spMk id="27" creationId="{7564D2EB-AF8D-4599-9F05-2108274B1981}"/>
          </ac:spMkLst>
        </pc:spChg>
        <pc:spChg chg="add mod">
          <ac:chgData name="Cao Đức Phuơng" userId="3e5db146818eec05" providerId="LiveId" clId="{21D5F8D7-8876-4421-9307-DC39AE9BEDB8}" dt="2021-10-06T14:51:05.523" v="484" actId="20577"/>
          <ac:spMkLst>
            <pc:docMk/>
            <pc:sldMk cId="948666002" sldId="928"/>
            <ac:spMk id="28" creationId="{E31D50C4-F816-4DEF-BE3D-5E43341D73FE}"/>
          </ac:spMkLst>
        </pc:spChg>
        <pc:spChg chg="add mod">
          <ac:chgData name="Cao Đức Phuơng" userId="3e5db146818eec05" providerId="LiveId" clId="{21D5F8D7-8876-4421-9307-DC39AE9BEDB8}" dt="2021-10-06T14:52:49.023" v="498" actId="1076"/>
          <ac:spMkLst>
            <pc:docMk/>
            <pc:sldMk cId="948666002" sldId="928"/>
            <ac:spMk id="29" creationId="{F9D64168-2E52-472C-8FFF-F7FBDAACB4D0}"/>
          </ac:spMkLst>
        </pc:spChg>
        <pc:spChg chg="add mod">
          <ac:chgData name="Cao Đức Phuơng" userId="3e5db146818eec05" providerId="LiveId" clId="{21D5F8D7-8876-4421-9307-DC39AE9BEDB8}" dt="2021-10-06T14:54:48.284" v="510" actId="20577"/>
          <ac:spMkLst>
            <pc:docMk/>
            <pc:sldMk cId="948666002" sldId="928"/>
            <ac:spMk id="30" creationId="{9C233CBF-5542-45BD-BAF9-069F64EBE750}"/>
          </ac:spMkLst>
        </pc:spChg>
        <pc:spChg chg="add mod">
          <ac:chgData name="Cao Đức Phuơng" userId="3e5db146818eec05" providerId="LiveId" clId="{21D5F8D7-8876-4421-9307-DC39AE9BEDB8}" dt="2021-10-06T14:57:07.400" v="538" actId="207"/>
          <ac:spMkLst>
            <pc:docMk/>
            <pc:sldMk cId="948666002" sldId="928"/>
            <ac:spMk id="31" creationId="{9E63E74B-7EAB-4754-87DD-3AD77B023887}"/>
          </ac:spMkLst>
        </pc:spChg>
        <pc:graphicFrameChg chg="mod">
          <ac:chgData name="Cao Đức Phuơng" userId="3e5db146818eec05" providerId="LiveId" clId="{21D5F8D7-8876-4421-9307-DC39AE9BEDB8}" dt="2021-10-06T14:47:08.984" v="445"/>
          <ac:graphicFrameMkLst>
            <pc:docMk/>
            <pc:sldMk cId="948666002" sldId="928"/>
            <ac:graphicFrameMk id="7" creationId="{00000000-0000-0000-0000-000000000000}"/>
          </ac:graphicFrameMkLst>
        </pc:graphicFrameChg>
      </pc:sldChg>
      <pc:sldChg chg="addSp delSp modSp mod">
        <pc:chgData name="Cao Đức Phuơng" userId="3e5db146818eec05" providerId="LiveId" clId="{21D5F8D7-8876-4421-9307-DC39AE9BEDB8}" dt="2021-10-06T15:01:34.195" v="559" actId="14100"/>
        <pc:sldMkLst>
          <pc:docMk/>
          <pc:sldMk cId="2600658309" sldId="929"/>
        </pc:sldMkLst>
        <pc:spChg chg="mod">
          <ac:chgData name="Cao Đức Phuơng" userId="3e5db146818eec05" providerId="LiveId" clId="{21D5F8D7-8876-4421-9307-DC39AE9BEDB8}" dt="2021-10-06T14:58:30.220" v="551" actId="20577"/>
          <ac:spMkLst>
            <pc:docMk/>
            <pc:sldMk cId="2600658309" sldId="929"/>
            <ac:spMk id="3" creationId="{6FE44AB4-9B6B-4725-BC02-FE706F78F922}"/>
          </ac:spMkLst>
        </pc:spChg>
        <pc:picChg chg="del">
          <ac:chgData name="Cao Đức Phuơng" userId="3e5db146818eec05" providerId="LiveId" clId="{21D5F8D7-8876-4421-9307-DC39AE9BEDB8}" dt="2021-10-06T15:01:18.962" v="552" actId="478"/>
          <ac:picMkLst>
            <pc:docMk/>
            <pc:sldMk cId="2600658309" sldId="929"/>
            <ac:picMk id="6" creationId="{5CE8FEBD-1BAC-477C-9BBA-F17E5E6A2C1D}"/>
          </ac:picMkLst>
        </pc:picChg>
        <pc:picChg chg="add mod">
          <ac:chgData name="Cao Đức Phuơng" userId="3e5db146818eec05" providerId="LiveId" clId="{21D5F8D7-8876-4421-9307-DC39AE9BEDB8}" dt="2021-10-06T15:01:34.195" v="559" actId="14100"/>
          <ac:picMkLst>
            <pc:docMk/>
            <pc:sldMk cId="2600658309" sldId="929"/>
            <ac:picMk id="7" creationId="{72DE34DA-A268-4FB7-8AA6-5260679E6548}"/>
          </ac:picMkLst>
        </pc:picChg>
      </pc:sldChg>
      <pc:sldChg chg="modSp mod">
        <pc:chgData name="Cao Đức Phuơng" userId="3e5db146818eec05" providerId="LiveId" clId="{21D5F8D7-8876-4421-9307-DC39AE9BEDB8}" dt="2021-10-06T16:53:19.002" v="4378" actId="20577"/>
        <pc:sldMkLst>
          <pc:docMk/>
          <pc:sldMk cId="1589958779" sldId="930"/>
        </pc:sldMkLst>
        <pc:spChg chg="mod">
          <ac:chgData name="Cao Đức Phuơng" userId="3e5db146818eec05" providerId="LiveId" clId="{21D5F8D7-8876-4421-9307-DC39AE9BEDB8}" dt="2021-10-06T15:25:06.188" v="1877" actId="255"/>
          <ac:spMkLst>
            <pc:docMk/>
            <pc:sldMk cId="1589958779" sldId="930"/>
            <ac:spMk id="2" creationId="{2392DF61-A247-4CD1-95A8-991D8E4066B9}"/>
          </ac:spMkLst>
        </pc:spChg>
        <pc:spChg chg="mod">
          <ac:chgData name="Cao Đức Phuơng" userId="3e5db146818eec05" providerId="LiveId" clId="{21D5F8D7-8876-4421-9307-DC39AE9BEDB8}" dt="2021-10-06T16:53:19.002" v="4378" actId="20577"/>
          <ac:spMkLst>
            <pc:docMk/>
            <pc:sldMk cId="1589958779" sldId="930"/>
            <ac:spMk id="3" creationId="{6FE44AB4-9B6B-4725-BC02-FE706F78F922}"/>
          </ac:spMkLst>
        </pc:spChg>
      </pc:sldChg>
      <pc:sldChg chg="addSp delSp modSp add del mod">
        <pc:chgData name="Cao Đức Phuơng" userId="3e5db146818eec05" providerId="LiveId" clId="{21D5F8D7-8876-4421-9307-DC39AE9BEDB8}" dt="2021-10-06T15:58:50.893" v="4372" actId="47"/>
        <pc:sldMkLst>
          <pc:docMk/>
          <pc:sldMk cId="2605571340" sldId="931"/>
        </pc:sldMkLst>
        <pc:spChg chg="del">
          <ac:chgData name="Cao Đức Phuơng" userId="3e5db146818eec05" providerId="LiveId" clId="{21D5F8D7-8876-4421-9307-DC39AE9BEDB8}" dt="2021-10-06T15:25:23.489" v="1878" actId="478"/>
          <ac:spMkLst>
            <pc:docMk/>
            <pc:sldMk cId="2605571340" sldId="931"/>
            <ac:spMk id="2" creationId="{2392DF61-A247-4CD1-95A8-991D8E4066B9}"/>
          </ac:spMkLst>
        </pc:spChg>
        <pc:spChg chg="mod">
          <ac:chgData name="Cao Đức Phuơng" userId="3e5db146818eec05" providerId="LiveId" clId="{21D5F8D7-8876-4421-9307-DC39AE9BEDB8}" dt="2021-10-06T15:51:40.935" v="3578" actId="20577"/>
          <ac:spMkLst>
            <pc:docMk/>
            <pc:sldMk cId="2605571340" sldId="931"/>
            <ac:spMk id="3" creationId="{6FE44AB4-9B6B-4725-BC02-FE706F78F922}"/>
          </ac:spMkLst>
        </pc:spChg>
        <pc:spChg chg="add del mod">
          <ac:chgData name="Cao Đức Phuơng" userId="3e5db146818eec05" providerId="LiveId" clId="{21D5F8D7-8876-4421-9307-DC39AE9BEDB8}" dt="2021-10-06T15:25:40.698" v="1881" actId="21"/>
          <ac:spMkLst>
            <pc:docMk/>
            <pc:sldMk cId="2605571340" sldId="931"/>
            <ac:spMk id="6" creationId="{B3D3C20A-BB2B-4693-8645-9F2749224FFB}"/>
          </ac:spMkLst>
        </pc:spChg>
        <pc:spChg chg="add mod">
          <ac:chgData name="Cao Đức Phuơng" userId="3e5db146818eec05" providerId="LiveId" clId="{21D5F8D7-8876-4421-9307-DC39AE9BEDB8}" dt="2021-10-06T15:25:45.825" v="1882" actId="1076"/>
          <ac:spMkLst>
            <pc:docMk/>
            <pc:sldMk cId="2605571340" sldId="931"/>
            <ac:spMk id="7" creationId="{7D5998CB-07ED-4CB6-A9C0-F71D583624ED}"/>
          </ac:spMkLst>
        </pc:spChg>
      </pc:sldChg>
      <pc:sldChg chg="add del ord">
        <pc:chgData name="Cao Đức Phuơng" userId="3e5db146818eec05" providerId="LiveId" clId="{21D5F8D7-8876-4421-9307-DC39AE9BEDB8}" dt="2021-10-06T15:58:50.664" v="4371" actId="47"/>
        <pc:sldMkLst>
          <pc:docMk/>
          <pc:sldMk cId="3682446207" sldId="932"/>
        </pc:sldMkLst>
      </pc:sldChg>
      <pc:sldChg chg="modSp add del mod">
        <pc:chgData name="Cao Đức Phuơng" userId="3e5db146818eec05" providerId="LiveId" clId="{21D5F8D7-8876-4421-9307-DC39AE9BEDB8}" dt="2021-10-06T16:59:25.274" v="4997" actId="20577"/>
        <pc:sldMkLst>
          <pc:docMk/>
          <pc:sldMk cId="1268537139" sldId="933"/>
        </pc:sldMkLst>
        <pc:spChg chg="mod">
          <ac:chgData name="Cao Đức Phuơng" userId="3e5db146818eec05" providerId="LiveId" clId="{21D5F8D7-8876-4421-9307-DC39AE9BEDB8}" dt="2021-10-06T16:59:25.274" v="4997" actId="20577"/>
          <ac:spMkLst>
            <pc:docMk/>
            <pc:sldMk cId="1268537139" sldId="933"/>
            <ac:spMk id="3" creationId="{6FE44AB4-9B6B-4725-BC02-FE706F78F922}"/>
          </ac:spMkLst>
        </pc:spChg>
      </pc:sldChg>
      <pc:sldChg chg="modSp add mod ord">
        <pc:chgData name="Cao Đức Phuơng" userId="3e5db146818eec05" providerId="LiveId" clId="{21D5F8D7-8876-4421-9307-DC39AE9BEDB8}" dt="2021-10-06T16:57:47.681" v="4781"/>
        <pc:sldMkLst>
          <pc:docMk/>
          <pc:sldMk cId="3232796171" sldId="934"/>
        </pc:sldMkLst>
        <pc:spChg chg="mod">
          <ac:chgData name="Cao Đức Phuơng" userId="3e5db146818eec05" providerId="LiveId" clId="{21D5F8D7-8876-4421-9307-DC39AE9BEDB8}" dt="2021-10-06T16:57:13.577" v="4777" actId="20577"/>
          <ac:spMkLst>
            <pc:docMk/>
            <pc:sldMk cId="3232796171" sldId="934"/>
            <ac:spMk id="3" creationId="{6FE44AB4-9B6B-4725-BC02-FE706F78F922}"/>
          </ac:spMkLst>
        </pc:spChg>
      </pc:sldChg>
      <pc:sldMasterChg chg="delSldLayout">
        <pc:chgData name="Cao Đức Phuơng" userId="3e5db146818eec05" providerId="LiveId" clId="{21D5F8D7-8876-4421-9307-DC39AE9BEDB8}" dt="2021-10-06T15:58:42.677" v="4351" actId="47"/>
        <pc:sldMasterMkLst>
          <pc:docMk/>
          <pc:sldMasterMk cId="0" sldId="2147483648"/>
        </pc:sldMasterMkLst>
        <pc:sldLayoutChg chg="del">
          <pc:chgData name="Cao Đức Phuơng" userId="3e5db146818eec05" providerId="LiveId" clId="{21D5F8D7-8876-4421-9307-DC39AE9BEDB8}" dt="2021-10-06T15:58:42.677" v="4351" actId="47"/>
          <pc:sldLayoutMkLst>
            <pc:docMk/>
            <pc:sldMasterMk cId="0" sldId="2147483648"/>
            <pc:sldLayoutMk cId="134194059" sldId="2147483842"/>
          </pc:sldLayoutMkLst>
        </pc:sldLayoutChg>
      </pc:sldMasterChg>
    </pc:docChg>
  </pc:docChgLst>
  <pc:docChgLst>
    <pc:chgData name="Cao Đức Phuơng" userId="3e5db146818eec05" providerId="LiveId" clId="{7385796E-AB4A-4723-8E4D-A95D7E033EF6}"/>
    <pc:docChg chg="custSel modSld sldOrd">
      <pc:chgData name="Cao Đức Phuơng" userId="3e5db146818eec05" providerId="LiveId" clId="{7385796E-AB4A-4723-8E4D-A95D7E033EF6}" dt="2021-10-07T04:06:07.626" v="349"/>
      <pc:docMkLst>
        <pc:docMk/>
      </pc:docMkLst>
      <pc:sldChg chg="modSp mod">
        <pc:chgData name="Cao Đức Phuơng" userId="3e5db146818eec05" providerId="LiveId" clId="{7385796E-AB4A-4723-8E4D-A95D7E033EF6}" dt="2021-10-07T03:59:44.549" v="2" actId="20577"/>
        <pc:sldMkLst>
          <pc:docMk/>
          <pc:sldMk cId="948666002" sldId="928"/>
        </pc:sldMkLst>
        <pc:spChg chg="mod">
          <ac:chgData name="Cao Đức Phuơng" userId="3e5db146818eec05" providerId="LiveId" clId="{7385796E-AB4A-4723-8E4D-A95D7E033EF6}" dt="2021-10-07T03:59:44.549" v="2" actId="20577"/>
          <ac:spMkLst>
            <pc:docMk/>
            <pc:sldMk cId="948666002" sldId="928"/>
            <ac:spMk id="2" creationId="{00000000-0000-0000-0000-000000000000}"/>
          </ac:spMkLst>
        </pc:spChg>
      </pc:sldChg>
      <pc:sldChg chg="modSp mod">
        <pc:chgData name="Cao Đức Phuơng" userId="3e5db146818eec05" providerId="LiveId" clId="{7385796E-AB4A-4723-8E4D-A95D7E033EF6}" dt="2021-10-07T03:59:47.691" v="5" actId="20577"/>
        <pc:sldMkLst>
          <pc:docMk/>
          <pc:sldMk cId="2600658309" sldId="929"/>
        </pc:sldMkLst>
        <pc:spChg chg="mod">
          <ac:chgData name="Cao Đức Phuơng" userId="3e5db146818eec05" providerId="LiveId" clId="{7385796E-AB4A-4723-8E4D-A95D7E033EF6}" dt="2021-10-07T03:59:47.691" v="5" actId="20577"/>
          <ac:spMkLst>
            <pc:docMk/>
            <pc:sldMk cId="2600658309" sldId="929"/>
            <ac:spMk id="2" creationId="{2392DF61-A247-4CD1-95A8-991D8E4066B9}"/>
          </ac:spMkLst>
        </pc:spChg>
      </pc:sldChg>
      <pc:sldChg chg="ord">
        <pc:chgData name="Cao Đức Phuơng" userId="3e5db146818eec05" providerId="LiveId" clId="{7385796E-AB4A-4723-8E4D-A95D7E033EF6}" dt="2021-10-07T04:06:07.626" v="349"/>
        <pc:sldMkLst>
          <pc:docMk/>
          <pc:sldMk cId="1268537139" sldId="933"/>
        </pc:sldMkLst>
      </pc:sldChg>
      <pc:sldChg chg="modSp mod">
        <pc:chgData name="Cao Đức Phuơng" userId="3e5db146818eec05" providerId="LiveId" clId="{7385796E-AB4A-4723-8E4D-A95D7E033EF6}" dt="2021-10-07T04:06:01.344" v="347" actId="20577"/>
        <pc:sldMkLst>
          <pc:docMk/>
          <pc:sldMk cId="561184728" sldId="935"/>
        </pc:sldMkLst>
        <pc:spChg chg="mod">
          <ac:chgData name="Cao Đức Phuơng" userId="3e5db146818eec05" providerId="LiveId" clId="{7385796E-AB4A-4723-8E4D-A95D7E033EF6}" dt="2021-10-07T04:00:35.500" v="30" actId="255"/>
          <ac:spMkLst>
            <pc:docMk/>
            <pc:sldMk cId="561184728" sldId="935"/>
            <ac:spMk id="2" creationId="{00000000-0000-0000-0000-000000000000}"/>
          </ac:spMkLst>
        </pc:spChg>
        <pc:spChg chg="mod">
          <ac:chgData name="Cao Đức Phuơng" userId="3e5db146818eec05" providerId="LiveId" clId="{7385796E-AB4A-4723-8E4D-A95D7E033EF6}" dt="2021-10-07T04:06:01.344" v="347" actId="20577"/>
          <ac:spMkLst>
            <pc:docMk/>
            <pc:sldMk cId="561184728" sldId="935"/>
            <ac:spMk id="3" creationId="{00000000-0000-0000-0000-000000000000}"/>
          </ac:spMkLst>
        </pc:spChg>
      </pc:sldChg>
    </pc:docChg>
  </pc:docChgLst>
  <pc:docChgLst>
    <pc:chgData name="Cao Đức Phuơng" userId="3e5db146818eec05" providerId="LiveId" clId="{8E8795BC-6FD7-4B30-8FC8-99548692A718}"/>
    <pc:docChg chg="undo custSel addSld delSld modSld">
      <pc:chgData name="Cao Đức Phuơng" userId="3e5db146818eec05" providerId="LiveId" clId="{8E8795BC-6FD7-4B30-8FC8-99548692A718}" dt="2021-08-02T00:21:33.081" v="390" actId="47"/>
      <pc:docMkLst>
        <pc:docMk/>
      </pc:docMkLst>
      <pc:sldChg chg="modSp mod">
        <pc:chgData name="Cao Đức Phuơng" userId="3e5db146818eec05" providerId="LiveId" clId="{8E8795BC-6FD7-4B30-8FC8-99548692A718}" dt="2021-08-01T23:56:51.752" v="122" actId="20577"/>
        <pc:sldMkLst>
          <pc:docMk/>
          <pc:sldMk cId="2940960187" sldId="784"/>
        </pc:sldMkLst>
        <pc:spChg chg="mod">
          <ac:chgData name="Cao Đức Phuơng" userId="3e5db146818eec05" providerId="LiveId" clId="{8E8795BC-6FD7-4B30-8FC8-99548692A718}" dt="2021-08-01T23:56:51.752" v="122" actId="20577"/>
          <ac:spMkLst>
            <pc:docMk/>
            <pc:sldMk cId="2940960187" sldId="784"/>
            <ac:spMk id="3" creationId="{00000000-0000-0000-0000-000000000000}"/>
          </ac:spMkLst>
        </pc:spChg>
      </pc:sldChg>
      <pc:sldChg chg="addSp delSp modSp mod">
        <pc:chgData name="Cao Đức Phuơng" userId="3e5db146818eec05" providerId="LiveId" clId="{8E8795BC-6FD7-4B30-8FC8-99548692A718}" dt="2021-08-02T00:11:36.535" v="354" actId="20577"/>
        <pc:sldMkLst>
          <pc:docMk/>
          <pc:sldMk cId="2507382818" sldId="828"/>
        </pc:sldMkLst>
        <pc:spChg chg="mod">
          <ac:chgData name="Cao Đức Phuơng" userId="3e5db146818eec05" providerId="LiveId" clId="{8E8795BC-6FD7-4B30-8FC8-99548692A718}" dt="2021-08-02T00:11:36.535" v="354" actId="20577"/>
          <ac:spMkLst>
            <pc:docMk/>
            <pc:sldMk cId="2507382818" sldId="828"/>
            <ac:spMk id="3" creationId="{00000000-0000-0000-0000-000000000000}"/>
          </ac:spMkLst>
        </pc:spChg>
        <pc:graphicFrameChg chg="del mod modGraphic">
          <ac:chgData name="Cao Đức Phuơng" userId="3e5db146818eec05" providerId="LiveId" clId="{8E8795BC-6FD7-4B30-8FC8-99548692A718}" dt="2021-08-02T00:07:00.285" v="271" actId="478"/>
          <ac:graphicFrameMkLst>
            <pc:docMk/>
            <pc:sldMk cId="2507382818" sldId="828"/>
            <ac:graphicFrameMk id="4" creationId="{0D7F407D-3B54-4D26-949F-EEF86094BA5D}"/>
          </ac:graphicFrameMkLst>
        </pc:graphicFrameChg>
        <pc:graphicFrameChg chg="add mod modGraphic">
          <ac:chgData name="Cao Đức Phuơng" userId="3e5db146818eec05" providerId="LiveId" clId="{8E8795BC-6FD7-4B30-8FC8-99548692A718}" dt="2021-08-02T00:10:02.404" v="339" actId="20577"/>
          <ac:graphicFrameMkLst>
            <pc:docMk/>
            <pc:sldMk cId="2507382818" sldId="828"/>
            <ac:graphicFrameMk id="6" creationId="{884C4823-1765-4800-B18C-4B3160739ED2}"/>
          </ac:graphicFrameMkLst>
        </pc:graphicFrameChg>
      </pc:sldChg>
      <pc:sldChg chg="addSp delSp modSp mod setBg modClrScheme chgLayout">
        <pc:chgData name="Cao Đức Phuơng" userId="3e5db146818eec05" providerId="LiveId" clId="{8E8795BC-6FD7-4B30-8FC8-99548692A718}" dt="2021-08-02T00:20:08.752" v="388" actId="14100"/>
        <pc:sldMkLst>
          <pc:docMk/>
          <pc:sldMk cId="1292965931" sldId="829"/>
        </pc:sldMkLst>
        <pc:spChg chg="mod">
          <ac:chgData name="Cao Đức Phuơng" userId="3e5db146818eec05" providerId="LiveId" clId="{8E8795BC-6FD7-4B30-8FC8-99548692A718}" dt="2021-08-02T00:19:56.815" v="386" actId="14100"/>
          <ac:spMkLst>
            <pc:docMk/>
            <pc:sldMk cId="1292965931" sldId="829"/>
            <ac:spMk id="2" creationId="{00000000-0000-0000-0000-000000000000}"/>
          </ac:spMkLst>
        </pc:spChg>
        <pc:spChg chg="mod">
          <ac:chgData name="Cao Đức Phuơng" userId="3e5db146818eec05" providerId="LiveId" clId="{8E8795BC-6FD7-4B30-8FC8-99548692A718}" dt="2021-08-02T00:20:08.752" v="388" actId="14100"/>
          <ac:spMkLst>
            <pc:docMk/>
            <pc:sldMk cId="1292965931" sldId="829"/>
            <ac:spMk id="6" creationId="{00000000-0000-0000-0000-000000000000}"/>
          </ac:spMkLst>
        </pc:spChg>
        <pc:spChg chg="add del mod">
          <ac:chgData name="Cao Đức Phuơng" userId="3e5db146818eec05" providerId="LiveId" clId="{8E8795BC-6FD7-4B30-8FC8-99548692A718}" dt="2021-08-02T00:13:18.181" v="359"/>
          <ac:spMkLst>
            <pc:docMk/>
            <pc:sldMk cId="1292965931" sldId="829"/>
            <ac:spMk id="7" creationId="{E593AD24-527B-45E4-8086-485641D4E3E3}"/>
          </ac:spMkLst>
        </pc:spChg>
        <pc:graphicFrameChg chg="add del mod">
          <ac:chgData name="Cao Đức Phuơng" userId="3e5db146818eec05" providerId="LiveId" clId="{8E8795BC-6FD7-4B30-8FC8-99548692A718}" dt="2021-08-02T00:12:18.472" v="356"/>
          <ac:graphicFrameMkLst>
            <pc:docMk/>
            <pc:sldMk cId="1292965931" sldId="829"/>
            <ac:graphicFrameMk id="3" creationId="{3181DCD5-0CBC-446A-B5E0-424E20F6849E}"/>
          </ac:graphicFrameMkLst>
        </pc:graphicFrameChg>
        <pc:picChg chg="del">
          <ac:chgData name="Cao Đức Phuơng" userId="3e5db146818eec05" providerId="LiveId" clId="{8E8795BC-6FD7-4B30-8FC8-99548692A718}" dt="2021-08-02T00:13:16.510" v="358" actId="478"/>
          <ac:picMkLst>
            <pc:docMk/>
            <pc:sldMk cId="1292965931" sldId="829"/>
            <ac:picMk id="5" creationId="{00000000-0000-0000-0000-000000000000}"/>
          </ac:picMkLst>
        </pc:picChg>
        <pc:picChg chg="add mod">
          <ac:chgData name="Cao Đức Phuơng" userId="3e5db146818eec05" providerId="LiveId" clId="{8E8795BC-6FD7-4B30-8FC8-99548692A718}" dt="2021-08-02T00:18:17.929" v="377" actId="14100"/>
          <ac:picMkLst>
            <pc:docMk/>
            <pc:sldMk cId="1292965931" sldId="829"/>
            <ac:picMk id="9" creationId="{558CDFF9-AE9B-4B51-842B-96DCE93F1DD8}"/>
          </ac:picMkLst>
        </pc:picChg>
      </pc:sldChg>
      <pc:sldChg chg="del">
        <pc:chgData name="Cao Đức Phuơng" userId="3e5db146818eec05" providerId="LiveId" clId="{8E8795BC-6FD7-4B30-8FC8-99548692A718}" dt="2021-08-02T00:21:33.081" v="390" actId="47"/>
        <pc:sldMkLst>
          <pc:docMk/>
          <pc:sldMk cId="1239499637" sldId="830"/>
        </pc:sldMkLst>
      </pc:sldChg>
      <pc:sldChg chg="add del">
        <pc:chgData name="Cao Đức Phuơng" userId="3e5db146818eec05" providerId="LiveId" clId="{8E8795BC-6FD7-4B30-8FC8-99548692A718}" dt="2021-08-02T00:20:14.720" v="389" actId="47"/>
        <pc:sldMkLst>
          <pc:docMk/>
          <pc:sldMk cId="236893082" sldId="9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0914E-F081-4F87-88DD-F24C8E627DE4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D34E2EAC-CF30-46AA-BCD7-11181279C5E2}">
      <dgm:prSet phldrT="[Text]"/>
      <dgm:spPr/>
      <dgm:t>
        <a:bodyPr/>
        <a:lstStyle/>
        <a:p>
          <a:endParaRPr lang="en-US" dirty="0"/>
        </a:p>
      </dgm:t>
    </dgm:pt>
    <dgm:pt modelId="{BB13E36A-1E06-430B-85D4-DBBC6999C4E5}" type="parTrans" cxnId="{0501A25C-4C41-4D87-81C6-9F1BABCE3F99}">
      <dgm:prSet/>
      <dgm:spPr/>
      <dgm:t>
        <a:bodyPr/>
        <a:lstStyle/>
        <a:p>
          <a:endParaRPr lang="en-US"/>
        </a:p>
      </dgm:t>
    </dgm:pt>
    <dgm:pt modelId="{E84A8648-E68F-44ED-8B71-CAED8D140AAD}" type="sibTrans" cxnId="{0501A25C-4C41-4D87-81C6-9F1BABCE3F99}">
      <dgm:prSet/>
      <dgm:spPr/>
      <dgm:t>
        <a:bodyPr/>
        <a:lstStyle/>
        <a:p>
          <a:endParaRPr lang="en-US"/>
        </a:p>
      </dgm:t>
    </dgm:pt>
    <dgm:pt modelId="{4F81C9FF-7E8C-4D0C-B239-5A14BF945F8F}">
      <dgm:prSet phldrT="[Text]" custT="1"/>
      <dgm:spPr/>
      <dgm:t>
        <a:bodyPr/>
        <a:lstStyle/>
        <a:p>
          <a:endParaRPr lang="en-US" sz="1800" dirty="0"/>
        </a:p>
      </dgm:t>
    </dgm:pt>
    <dgm:pt modelId="{3E38E56C-EC79-484C-9707-CC8D99D6599B}" type="parTrans" cxnId="{C8024546-5930-4789-B588-D26D734CC1E2}">
      <dgm:prSet/>
      <dgm:spPr/>
      <dgm:t>
        <a:bodyPr/>
        <a:lstStyle/>
        <a:p>
          <a:endParaRPr lang="en-US"/>
        </a:p>
      </dgm:t>
    </dgm:pt>
    <dgm:pt modelId="{470E835D-BBEE-4B24-9F8A-2BD5CC9BB8F0}" type="sibTrans" cxnId="{C8024546-5930-4789-B588-D26D734CC1E2}">
      <dgm:prSet/>
      <dgm:spPr/>
      <dgm:t>
        <a:bodyPr/>
        <a:lstStyle/>
        <a:p>
          <a:endParaRPr lang="en-US"/>
        </a:p>
      </dgm:t>
    </dgm:pt>
    <dgm:pt modelId="{723D2322-83D7-44E5-A827-80BA9F2FE970}">
      <dgm:prSet/>
      <dgm:spPr/>
      <dgm:t>
        <a:bodyPr/>
        <a:lstStyle/>
        <a:p>
          <a:endParaRPr lang="en-US"/>
        </a:p>
      </dgm:t>
    </dgm:pt>
    <dgm:pt modelId="{E13756A6-3B7D-4DFC-8293-FFF1EC5CB56F}" type="parTrans" cxnId="{7C52D223-8404-4238-BAC4-26CD329871A3}">
      <dgm:prSet/>
      <dgm:spPr/>
      <dgm:t>
        <a:bodyPr/>
        <a:lstStyle/>
        <a:p>
          <a:endParaRPr lang="en-US"/>
        </a:p>
      </dgm:t>
    </dgm:pt>
    <dgm:pt modelId="{2C4E6A7D-7D18-462C-A691-027B816B1B30}" type="sibTrans" cxnId="{7C52D223-8404-4238-BAC4-26CD329871A3}">
      <dgm:prSet/>
      <dgm:spPr/>
      <dgm:t>
        <a:bodyPr/>
        <a:lstStyle/>
        <a:p>
          <a:endParaRPr lang="en-US"/>
        </a:p>
      </dgm:t>
    </dgm:pt>
    <dgm:pt modelId="{E9B2381B-2C2C-456F-AC24-8F8AA40B18D0}">
      <dgm:prSet phldrT="[Text]"/>
      <dgm:spPr/>
      <dgm:t>
        <a:bodyPr/>
        <a:lstStyle/>
        <a:p>
          <a:endParaRPr lang="en-US" dirty="0"/>
        </a:p>
      </dgm:t>
    </dgm:pt>
    <dgm:pt modelId="{00720F4A-63E5-4686-8587-60C9F441D8B9}" type="sibTrans" cxnId="{87F9F507-7B27-476C-BDD7-B3E2DB93D907}">
      <dgm:prSet/>
      <dgm:spPr/>
      <dgm:t>
        <a:bodyPr/>
        <a:lstStyle/>
        <a:p>
          <a:endParaRPr lang="en-US"/>
        </a:p>
      </dgm:t>
    </dgm:pt>
    <dgm:pt modelId="{2F4E7F7F-9BC5-4CC0-A46C-1DB69290691E}" type="parTrans" cxnId="{87F9F507-7B27-476C-BDD7-B3E2DB93D907}">
      <dgm:prSet/>
      <dgm:spPr/>
      <dgm:t>
        <a:bodyPr/>
        <a:lstStyle/>
        <a:p>
          <a:endParaRPr lang="en-US"/>
        </a:p>
      </dgm:t>
    </dgm:pt>
    <dgm:pt modelId="{CE83DABB-F1CB-41C6-A7DF-9B1212836C7A}">
      <dgm:prSet/>
      <dgm:spPr/>
      <dgm:t>
        <a:bodyPr/>
        <a:lstStyle/>
        <a:p>
          <a:endParaRPr lang="en-US"/>
        </a:p>
      </dgm:t>
    </dgm:pt>
    <dgm:pt modelId="{C9A12D5F-5770-43B7-B1C0-3D6514754170}" type="parTrans" cxnId="{222F0552-589A-4A7F-87B6-2D8C505220EE}">
      <dgm:prSet/>
      <dgm:spPr/>
      <dgm:t>
        <a:bodyPr/>
        <a:lstStyle/>
        <a:p>
          <a:endParaRPr lang="en-US"/>
        </a:p>
      </dgm:t>
    </dgm:pt>
    <dgm:pt modelId="{7E8ABABF-11D0-473C-A07C-9F0AED51028F}" type="sibTrans" cxnId="{222F0552-589A-4A7F-87B6-2D8C505220EE}">
      <dgm:prSet/>
      <dgm:spPr/>
      <dgm:t>
        <a:bodyPr/>
        <a:lstStyle/>
        <a:p>
          <a:endParaRPr lang="en-US"/>
        </a:p>
      </dgm:t>
    </dgm:pt>
    <dgm:pt modelId="{8B45DE63-D64B-4D69-B679-49AA0FEC956F}" type="pres">
      <dgm:prSet presAssocID="{9280914E-F081-4F87-88DD-F24C8E627DE4}" presName="Name0" presStyleCnt="0">
        <dgm:presLayoutVars>
          <dgm:dir/>
          <dgm:resizeHandles val="exact"/>
        </dgm:presLayoutVars>
      </dgm:prSet>
      <dgm:spPr/>
    </dgm:pt>
    <dgm:pt modelId="{61082108-F42E-443F-BB7E-585EF1ECB30B}" type="pres">
      <dgm:prSet presAssocID="{9280914E-F081-4F87-88DD-F24C8E627DE4}" presName="arrow" presStyleLbl="bgShp" presStyleIdx="0" presStyleCnt="1" custLinFactNeighborX="1208" custLinFactNeighborY="-392"/>
      <dgm:spPr>
        <a:solidFill>
          <a:srgbClr val="0070C0"/>
        </a:solidFill>
      </dgm:spPr>
    </dgm:pt>
    <dgm:pt modelId="{D6420D66-B2A5-4283-A235-44F3B87231A7}" type="pres">
      <dgm:prSet presAssocID="{9280914E-F081-4F87-88DD-F24C8E627DE4}" presName="points" presStyleCnt="0"/>
      <dgm:spPr/>
    </dgm:pt>
    <dgm:pt modelId="{73453512-4370-4114-9648-9851D91C540E}" type="pres">
      <dgm:prSet presAssocID="{D34E2EAC-CF30-46AA-BCD7-11181279C5E2}" presName="compositeA" presStyleCnt="0"/>
      <dgm:spPr/>
    </dgm:pt>
    <dgm:pt modelId="{A5FF4E82-262D-42BE-AE8F-5F50A1BACDE2}" type="pres">
      <dgm:prSet presAssocID="{D34E2EAC-CF30-46AA-BCD7-11181279C5E2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A0AC-CEB4-4667-BA01-0E282DF41ACD}" type="pres">
      <dgm:prSet presAssocID="{D34E2EAC-CF30-46AA-BCD7-11181279C5E2}" presName="circleA" presStyleLbl="node1" presStyleIdx="0" presStyleCnt="5"/>
      <dgm:spPr/>
    </dgm:pt>
    <dgm:pt modelId="{0B636B92-F694-4335-A2B1-02F6A8CC0F9F}" type="pres">
      <dgm:prSet presAssocID="{D34E2EAC-CF30-46AA-BCD7-11181279C5E2}" presName="spaceA" presStyleCnt="0"/>
      <dgm:spPr/>
    </dgm:pt>
    <dgm:pt modelId="{6194191F-C4DD-4DAB-BB1B-CFC324C2CBF0}" type="pres">
      <dgm:prSet presAssocID="{E84A8648-E68F-44ED-8B71-CAED8D140AAD}" presName="space" presStyleCnt="0"/>
      <dgm:spPr/>
    </dgm:pt>
    <dgm:pt modelId="{6378E60B-94B4-40C4-8FBE-3999BB99FEA2}" type="pres">
      <dgm:prSet presAssocID="{723D2322-83D7-44E5-A827-80BA9F2FE970}" presName="compositeB" presStyleCnt="0"/>
      <dgm:spPr/>
    </dgm:pt>
    <dgm:pt modelId="{DBBCB1AE-DE75-4447-BD23-EE2623F3A935}" type="pres">
      <dgm:prSet presAssocID="{723D2322-83D7-44E5-A827-80BA9F2FE970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B0A5E-D025-4903-A71F-ACCD189F7AB5}" type="pres">
      <dgm:prSet presAssocID="{723D2322-83D7-44E5-A827-80BA9F2FE970}" presName="circleB" presStyleLbl="node1" presStyleIdx="1" presStyleCnt="5" custLinFactX="-16724" custLinFactNeighborX="-100000" custLinFactNeighborY="-2915"/>
      <dgm:spPr>
        <a:solidFill>
          <a:schemeClr val="accent4"/>
        </a:solidFill>
      </dgm:spPr>
    </dgm:pt>
    <dgm:pt modelId="{14614FDD-6170-4004-980C-282875200876}" type="pres">
      <dgm:prSet presAssocID="{723D2322-83D7-44E5-A827-80BA9F2FE970}" presName="spaceB" presStyleCnt="0"/>
      <dgm:spPr/>
    </dgm:pt>
    <dgm:pt modelId="{0117D0C7-358A-4A40-82F6-069A2EAFF83D}" type="pres">
      <dgm:prSet presAssocID="{2C4E6A7D-7D18-462C-A691-027B816B1B30}" presName="space" presStyleCnt="0"/>
      <dgm:spPr/>
    </dgm:pt>
    <dgm:pt modelId="{77E45D1B-C1C9-41C3-A763-FBCFFE3E117A}" type="pres">
      <dgm:prSet presAssocID="{E9B2381B-2C2C-456F-AC24-8F8AA40B18D0}" presName="compositeA" presStyleCnt="0"/>
      <dgm:spPr/>
    </dgm:pt>
    <dgm:pt modelId="{6CBCFCF5-552F-4425-B7E3-CCB708447128}" type="pres">
      <dgm:prSet presAssocID="{E9B2381B-2C2C-456F-AC24-8F8AA40B18D0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1D30B-A5BE-4CE1-BE50-879EF7A5BA4B}" type="pres">
      <dgm:prSet presAssocID="{E9B2381B-2C2C-456F-AC24-8F8AA40B18D0}" presName="circleA" presStyleLbl="node1" presStyleIdx="2" presStyleCnt="5" custLinFactX="-100000" custLinFactNeighborX="-153077" custLinFactNeighborY="-2915"/>
      <dgm:spPr>
        <a:solidFill>
          <a:srgbClr val="00B050"/>
        </a:solidFill>
      </dgm:spPr>
    </dgm:pt>
    <dgm:pt modelId="{304AE337-2A2A-4227-9EAD-C8265EA17517}" type="pres">
      <dgm:prSet presAssocID="{E9B2381B-2C2C-456F-AC24-8F8AA40B18D0}" presName="spaceA" presStyleCnt="0"/>
      <dgm:spPr/>
    </dgm:pt>
    <dgm:pt modelId="{A8510DE3-15BD-4ACA-BEBB-A6299CEA3893}" type="pres">
      <dgm:prSet presAssocID="{00720F4A-63E5-4686-8587-60C9F441D8B9}" presName="space" presStyleCnt="0"/>
      <dgm:spPr/>
    </dgm:pt>
    <dgm:pt modelId="{F203D117-6369-49E6-A8F6-5B465396D965}" type="pres">
      <dgm:prSet presAssocID="{CE83DABB-F1CB-41C6-A7DF-9B1212836C7A}" presName="compositeB" presStyleCnt="0"/>
      <dgm:spPr/>
    </dgm:pt>
    <dgm:pt modelId="{55C4AD8B-F61C-46F1-9EA8-16D4831AEEA0}" type="pres">
      <dgm:prSet presAssocID="{CE83DABB-F1CB-41C6-A7DF-9B1212836C7A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B08A0-2F16-4932-B926-8B5FF0DEB0ED}" type="pres">
      <dgm:prSet presAssocID="{CE83DABB-F1CB-41C6-A7DF-9B1212836C7A}" presName="circleB" presStyleLbl="node1" presStyleIdx="3" presStyleCnt="5" custLinFactX="-188271" custLinFactNeighborX="-200000" custLinFactNeighborY="-2722"/>
      <dgm:spPr>
        <a:solidFill>
          <a:schemeClr val="accent5">
            <a:lumMod val="60000"/>
            <a:lumOff val="40000"/>
          </a:schemeClr>
        </a:solidFill>
      </dgm:spPr>
    </dgm:pt>
    <dgm:pt modelId="{16D976C6-0C62-46EF-B891-DE421657740C}" type="pres">
      <dgm:prSet presAssocID="{CE83DABB-F1CB-41C6-A7DF-9B1212836C7A}" presName="spaceB" presStyleCnt="0"/>
      <dgm:spPr/>
    </dgm:pt>
    <dgm:pt modelId="{CADB35EF-1E03-4E9D-BF3A-C95E44F30BB4}" type="pres">
      <dgm:prSet presAssocID="{7E8ABABF-11D0-473C-A07C-9F0AED51028F}" presName="space" presStyleCnt="0"/>
      <dgm:spPr/>
    </dgm:pt>
    <dgm:pt modelId="{B98A0962-743D-46F5-A1C8-9C6A54602A68}" type="pres">
      <dgm:prSet presAssocID="{4F81C9FF-7E8C-4D0C-B239-5A14BF945F8F}" presName="compositeA" presStyleCnt="0"/>
      <dgm:spPr/>
    </dgm:pt>
    <dgm:pt modelId="{B7CB165F-2BC3-4046-A52F-1BF0F60EE48E}" type="pres">
      <dgm:prSet presAssocID="{4F81C9FF-7E8C-4D0C-B239-5A14BF945F8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17815-BE69-42F3-B0A8-8D0FF66D37E7}" type="pres">
      <dgm:prSet presAssocID="{4F81C9FF-7E8C-4D0C-B239-5A14BF945F8F}" presName="circleA" presStyleLbl="node1" presStyleIdx="4" presStyleCnt="5" custLinFactX="-205789" custLinFactNeighborX="-300000" custLinFactNeighborY="-1515"/>
      <dgm:spPr/>
    </dgm:pt>
    <dgm:pt modelId="{40A07A9D-9898-4DEE-B06E-6451C52BACA3}" type="pres">
      <dgm:prSet presAssocID="{4F81C9FF-7E8C-4D0C-B239-5A14BF945F8F}" presName="spaceA" presStyleCnt="0"/>
      <dgm:spPr/>
    </dgm:pt>
  </dgm:ptLst>
  <dgm:cxnLst>
    <dgm:cxn modelId="{4DDC8AB8-C83F-426E-84F5-42BE04CA1D61}" type="presOf" srcId="{E9B2381B-2C2C-456F-AC24-8F8AA40B18D0}" destId="{6CBCFCF5-552F-4425-B7E3-CCB708447128}" srcOrd="0" destOrd="0" presId="urn:microsoft.com/office/officeart/2005/8/layout/hProcess11"/>
    <dgm:cxn modelId="{67BAC764-08F4-4E7B-9B1F-71C8213074EA}" type="presOf" srcId="{9280914E-F081-4F87-88DD-F24C8E627DE4}" destId="{8B45DE63-D64B-4D69-B679-49AA0FEC956F}" srcOrd="0" destOrd="0" presId="urn:microsoft.com/office/officeart/2005/8/layout/hProcess11"/>
    <dgm:cxn modelId="{C8024546-5930-4789-B588-D26D734CC1E2}" srcId="{9280914E-F081-4F87-88DD-F24C8E627DE4}" destId="{4F81C9FF-7E8C-4D0C-B239-5A14BF945F8F}" srcOrd="4" destOrd="0" parTransId="{3E38E56C-EC79-484C-9707-CC8D99D6599B}" sibTransId="{470E835D-BBEE-4B24-9F8A-2BD5CC9BB8F0}"/>
    <dgm:cxn modelId="{5B189C6A-7668-4513-A848-4CD45FCA1BA9}" type="presOf" srcId="{D34E2EAC-CF30-46AA-BCD7-11181279C5E2}" destId="{A5FF4E82-262D-42BE-AE8F-5F50A1BACDE2}" srcOrd="0" destOrd="0" presId="urn:microsoft.com/office/officeart/2005/8/layout/hProcess11"/>
    <dgm:cxn modelId="{7C52D223-8404-4238-BAC4-26CD329871A3}" srcId="{9280914E-F081-4F87-88DD-F24C8E627DE4}" destId="{723D2322-83D7-44E5-A827-80BA9F2FE970}" srcOrd="1" destOrd="0" parTransId="{E13756A6-3B7D-4DFC-8293-FFF1EC5CB56F}" sibTransId="{2C4E6A7D-7D18-462C-A691-027B816B1B30}"/>
    <dgm:cxn modelId="{3AF835FD-2A45-48F8-A0D8-BB78451E2003}" type="presOf" srcId="{723D2322-83D7-44E5-A827-80BA9F2FE970}" destId="{DBBCB1AE-DE75-4447-BD23-EE2623F3A935}" srcOrd="0" destOrd="0" presId="urn:microsoft.com/office/officeart/2005/8/layout/hProcess11"/>
    <dgm:cxn modelId="{222F0552-589A-4A7F-87B6-2D8C505220EE}" srcId="{9280914E-F081-4F87-88DD-F24C8E627DE4}" destId="{CE83DABB-F1CB-41C6-A7DF-9B1212836C7A}" srcOrd="3" destOrd="0" parTransId="{C9A12D5F-5770-43B7-B1C0-3D6514754170}" sibTransId="{7E8ABABF-11D0-473C-A07C-9F0AED51028F}"/>
    <dgm:cxn modelId="{8C7BBBD9-D9DC-42A7-AF49-7DD2EF6F2B00}" type="presOf" srcId="{CE83DABB-F1CB-41C6-A7DF-9B1212836C7A}" destId="{55C4AD8B-F61C-46F1-9EA8-16D4831AEEA0}" srcOrd="0" destOrd="0" presId="urn:microsoft.com/office/officeart/2005/8/layout/hProcess11"/>
    <dgm:cxn modelId="{0501A25C-4C41-4D87-81C6-9F1BABCE3F99}" srcId="{9280914E-F081-4F87-88DD-F24C8E627DE4}" destId="{D34E2EAC-CF30-46AA-BCD7-11181279C5E2}" srcOrd="0" destOrd="0" parTransId="{BB13E36A-1E06-430B-85D4-DBBC6999C4E5}" sibTransId="{E84A8648-E68F-44ED-8B71-CAED8D140AAD}"/>
    <dgm:cxn modelId="{87F9F507-7B27-476C-BDD7-B3E2DB93D907}" srcId="{9280914E-F081-4F87-88DD-F24C8E627DE4}" destId="{E9B2381B-2C2C-456F-AC24-8F8AA40B18D0}" srcOrd="2" destOrd="0" parTransId="{2F4E7F7F-9BC5-4CC0-A46C-1DB69290691E}" sibTransId="{00720F4A-63E5-4686-8587-60C9F441D8B9}"/>
    <dgm:cxn modelId="{7CA7B379-846C-4F89-9253-7EA425AFBFA2}" type="presOf" srcId="{4F81C9FF-7E8C-4D0C-B239-5A14BF945F8F}" destId="{B7CB165F-2BC3-4046-A52F-1BF0F60EE48E}" srcOrd="0" destOrd="0" presId="urn:microsoft.com/office/officeart/2005/8/layout/hProcess11"/>
    <dgm:cxn modelId="{EF8CCA74-2E99-421D-9200-2EAC57582100}" type="presParOf" srcId="{8B45DE63-D64B-4D69-B679-49AA0FEC956F}" destId="{61082108-F42E-443F-BB7E-585EF1ECB30B}" srcOrd="0" destOrd="0" presId="urn:microsoft.com/office/officeart/2005/8/layout/hProcess11"/>
    <dgm:cxn modelId="{CCE16986-2A80-462D-8602-C07C978035E4}" type="presParOf" srcId="{8B45DE63-D64B-4D69-B679-49AA0FEC956F}" destId="{D6420D66-B2A5-4283-A235-44F3B87231A7}" srcOrd="1" destOrd="0" presId="urn:microsoft.com/office/officeart/2005/8/layout/hProcess11"/>
    <dgm:cxn modelId="{CC12E76C-7D1C-4831-BB0B-F62F2062EB90}" type="presParOf" srcId="{D6420D66-B2A5-4283-A235-44F3B87231A7}" destId="{73453512-4370-4114-9648-9851D91C540E}" srcOrd="0" destOrd="0" presId="urn:microsoft.com/office/officeart/2005/8/layout/hProcess11"/>
    <dgm:cxn modelId="{3C244672-799B-464D-81F1-9B57696462D0}" type="presParOf" srcId="{73453512-4370-4114-9648-9851D91C540E}" destId="{A5FF4E82-262D-42BE-AE8F-5F50A1BACDE2}" srcOrd="0" destOrd="0" presId="urn:microsoft.com/office/officeart/2005/8/layout/hProcess11"/>
    <dgm:cxn modelId="{6712E10B-EA6E-4D9C-9C7B-5D54618D7AFD}" type="presParOf" srcId="{73453512-4370-4114-9648-9851D91C540E}" destId="{180AA0AC-CEB4-4667-BA01-0E282DF41ACD}" srcOrd="1" destOrd="0" presId="urn:microsoft.com/office/officeart/2005/8/layout/hProcess11"/>
    <dgm:cxn modelId="{17B4B909-E2F1-4DA7-AFF1-230959A03B1F}" type="presParOf" srcId="{73453512-4370-4114-9648-9851D91C540E}" destId="{0B636B92-F694-4335-A2B1-02F6A8CC0F9F}" srcOrd="2" destOrd="0" presId="urn:microsoft.com/office/officeart/2005/8/layout/hProcess11"/>
    <dgm:cxn modelId="{848FD4E8-0070-4915-91E9-31037F8AA764}" type="presParOf" srcId="{D6420D66-B2A5-4283-A235-44F3B87231A7}" destId="{6194191F-C4DD-4DAB-BB1B-CFC324C2CBF0}" srcOrd="1" destOrd="0" presId="urn:microsoft.com/office/officeart/2005/8/layout/hProcess11"/>
    <dgm:cxn modelId="{0BF41095-A1AA-4656-863D-18FB17CB7802}" type="presParOf" srcId="{D6420D66-B2A5-4283-A235-44F3B87231A7}" destId="{6378E60B-94B4-40C4-8FBE-3999BB99FEA2}" srcOrd="2" destOrd="0" presId="urn:microsoft.com/office/officeart/2005/8/layout/hProcess11"/>
    <dgm:cxn modelId="{C79BEE5E-DD8F-4F9B-9526-9E3C3287001C}" type="presParOf" srcId="{6378E60B-94B4-40C4-8FBE-3999BB99FEA2}" destId="{DBBCB1AE-DE75-4447-BD23-EE2623F3A935}" srcOrd="0" destOrd="0" presId="urn:microsoft.com/office/officeart/2005/8/layout/hProcess11"/>
    <dgm:cxn modelId="{C72896DC-B3E5-402F-8B1B-E42D00B118AF}" type="presParOf" srcId="{6378E60B-94B4-40C4-8FBE-3999BB99FEA2}" destId="{7A3B0A5E-D025-4903-A71F-ACCD189F7AB5}" srcOrd="1" destOrd="0" presId="urn:microsoft.com/office/officeart/2005/8/layout/hProcess11"/>
    <dgm:cxn modelId="{0AECE313-0003-4057-8B71-183E2F6CB7EF}" type="presParOf" srcId="{6378E60B-94B4-40C4-8FBE-3999BB99FEA2}" destId="{14614FDD-6170-4004-980C-282875200876}" srcOrd="2" destOrd="0" presId="urn:microsoft.com/office/officeart/2005/8/layout/hProcess11"/>
    <dgm:cxn modelId="{C32D67F3-E90C-4CDC-8471-09079AE97996}" type="presParOf" srcId="{D6420D66-B2A5-4283-A235-44F3B87231A7}" destId="{0117D0C7-358A-4A40-82F6-069A2EAFF83D}" srcOrd="3" destOrd="0" presId="urn:microsoft.com/office/officeart/2005/8/layout/hProcess11"/>
    <dgm:cxn modelId="{CBC2D0BD-69FF-4FDB-93DB-FC2A486E38F3}" type="presParOf" srcId="{D6420D66-B2A5-4283-A235-44F3B87231A7}" destId="{77E45D1B-C1C9-41C3-A763-FBCFFE3E117A}" srcOrd="4" destOrd="0" presId="urn:microsoft.com/office/officeart/2005/8/layout/hProcess11"/>
    <dgm:cxn modelId="{476B78B0-9962-4AD2-9729-258E75322D7A}" type="presParOf" srcId="{77E45D1B-C1C9-41C3-A763-FBCFFE3E117A}" destId="{6CBCFCF5-552F-4425-B7E3-CCB708447128}" srcOrd="0" destOrd="0" presId="urn:microsoft.com/office/officeart/2005/8/layout/hProcess11"/>
    <dgm:cxn modelId="{ABEF16A9-71B5-4104-A0B1-8776AF948314}" type="presParOf" srcId="{77E45D1B-C1C9-41C3-A763-FBCFFE3E117A}" destId="{4761D30B-A5BE-4CE1-BE50-879EF7A5BA4B}" srcOrd="1" destOrd="0" presId="urn:microsoft.com/office/officeart/2005/8/layout/hProcess11"/>
    <dgm:cxn modelId="{A09FD97D-E003-4AD8-A2E7-E0007AF3F59E}" type="presParOf" srcId="{77E45D1B-C1C9-41C3-A763-FBCFFE3E117A}" destId="{304AE337-2A2A-4227-9EAD-C8265EA17517}" srcOrd="2" destOrd="0" presId="urn:microsoft.com/office/officeart/2005/8/layout/hProcess11"/>
    <dgm:cxn modelId="{2B9C0397-301C-4E70-B869-3B9E97AFD18F}" type="presParOf" srcId="{D6420D66-B2A5-4283-A235-44F3B87231A7}" destId="{A8510DE3-15BD-4ACA-BEBB-A6299CEA3893}" srcOrd="5" destOrd="0" presId="urn:microsoft.com/office/officeart/2005/8/layout/hProcess11"/>
    <dgm:cxn modelId="{C9485D46-D1F2-4996-A20F-1590EA23D64B}" type="presParOf" srcId="{D6420D66-B2A5-4283-A235-44F3B87231A7}" destId="{F203D117-6369-49E6-A8F6-5B465396D965}" srcOrd="6" destOrd="0" presId="urn:microsoft.com/office/officeart/2005/8/layout/hProcess11"/>
    <dgm:cxn modelId="{DB6EB88E-F9A0-4DF3-9FC1-5B869A998A92}" type="presParOf" srcId="{F203D117-6369-49E6-A8F6-5B465396D965}" destId="{55C4AD8B-F61C-46F1-9EA8-16D4831AEEA0}" srcOrd="0" destOrd="0" presId="urn:microsoft.com/office/officeart/2005/8/layout/hProcess11"/>
    <dgm:cxn modelId="{C7236E58-EFAA-4D34-A0DC-3C9B672946ED}" type="presParOf" srcId="{F203D117-6369-49E6-A8F6-5B465396D965}" destId="{03CB08A0-2F16-4932-B926-8B5FF0DEB0ED}" srcOrd="1" destOrd="0" presId="urn:microsoft.com/office/officeart/2005/8/layout/hProcess11"/>
    <dgm:cxn modelId="{E334C37C-69B8-4CBA-931B-769B6F57EE0B}" type="presParOf" srcId="{F203D117-6369-49E6-A8F6-5B465396D965}" destId="{16D976C6-0C62-46EF-B891-DE421657740C}" srcOrd="2" destOrd="0" presId="urn:microsoft.com/office/officeart/2005/8/layout/hProcess11"/>
    <dgm:cxn modelId="{31F5B674-37E7-469D-A893-A64D8BF4D741}" type="presParOf" srcId="{D6420D66-B2A5-4283-A235-44F3B87231A7}" destId="{CADB35EF-1E03-4E9D-BF3A-C95E44F30BB4}" srcOrd="7" destOrd="0" presId="urn:microsoft.com/office/officeart/2005/8/layout/hProcess11"/>
    <dgm:cxn modelId="{DB259634-7DE8-4E72-8044-0627EA8FD1B1}" type="presParOf" srcId="{D6420D66-B2A5-4283-A235-44F3B87231A7}" destId="{B98A0962-743D-46F5-A1C8-9C6A54602A68}" srcOrd="8" destOrd="0" presId="urn:microsoft.com/office/officeart/2005/8/layout/hProcess11"/>
    <dgm:cxn modelId="{FD5C8831-0CAB-4B9A-AB15-CC6C72BE3171}" type="presParOf" srcId="{B98A0962-743D-46F5-A1C8-9C6A54602A68}" destId="{B7CB165F-2BC3-4046-A52F-1BF0F60EE48E}" srcOrd="0" destOrd="0" presId="urn:microsoft.com/office/officeart/2005/8/layout/hProcess11"/>
    <dgm:cxn modelId="{475BFAA7-5A3F-46AE-A71F-56B9B80B782D}" type="presParOf" srcId="{B98A0962-743D-46F5-A1C8-9C6A54602A68}" destId="{B7417815-BE69-42F3-B0A8-8D0FF66D37E7}" srcOrd="1" destOrd="0" presId="urn:microsoft.com/office/officeart/2005/8/layout/hProcess11"/>
    <dgm:cxn modelId="{3BF3B77B-8095-406D-944B-088A8F1EAB32}" type="presParOf" srcId="{B98A0962-743D-46F5-A1C8-9C6A54602A68}" destId="{40A07A9D-9898-4DEE-B06E-6451C52BAC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82108-F42E-443F-BB7E-585EF1ECB30B}">
      <dsp:nvSpPr>
        <dsp:cNvPr id="0" name=""/>
        <dsp:cNvSpPr/>
      </dsp:nvSpPr>
      <dsp:spPr>
        <a:xfrm>
          <a:off x="0" y="1093222"/>
          <a:ext cx="8388927" cy="1465288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F4E82-262D-42BE-AE8F-5F50A1BACDE2}">
      <dsp:nvSpPr>
        <dsp:cNvPr id="0" name=""/>
        <dsp:cNvSpPr/>
      </dsp:nvSpPr>
      <dsp:spPr>
        <a:xfrm>
          <a:off x="3317" y="0"/>
          <a:ext cx="1450653" cy="146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b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317" y="0"/>
        <a:ext cx="1450653" cy="1465288"/>
      </dsp:txXfrm>
    </dsp:sp>
    <dsp:sp modelId="{180AA0AC-CEB4-4667-BA01-0E282DF41ACD}">
      <dsp:nvSpPr>
        <dsp:cNvPr id="0" name=""/>
        <dsp:cNvSpPr/>
      </dsp:nvSpPr>
      <dsp:spPr>
        <a:xfrm>
          <a:off x="545483" y="1648449"/>
          <a:ext cx="366322" cy="3663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CB1AE-DE75-4447-BD23-EE2623F3A935}">
      <dsp:nvSpPr>
        <dsp:cNvPr id="0" name=""/>
        <dsp:cNvSpPr/>
      </dsp:nvSpPr>
      <dsp:spPr>
        <a:xfrm>
          <a:off x="1526504" y="2197932"/>
          <a:ext cx="1450653" cy="146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1526504" y="2197932"/>
        <a:ext cx="1450653" cy="1465288"/>
      </dsp:txXfrm>
    </dsp:sp>
    <dsp:sp modelId="{7A3B0A5E-D025-4903-A71F-ACCD189F7AB5}">
      <dsp:nvSpPr>
        <dsp:cNvPr id="0" name=""/>
        <dsp:cNvSpPr/>
      </dsp:nvSpPr>
      <dsp:spPr>
        <a:xfrm>
          <a:off x="1641084" y="1637771"/>
          <a:ext cx="366322" cy="366322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CFCF5-552F-4425-B7E3-CCB708447128}">
      <dsp:nvSpPr>
        <dsp:cNvPr id="0" name=""/>
        <dsp:cNvSpPr/>
      </dsp:nvSpPr>
      <dsp:spPr>
        <a:xfrm>
          <a:off x="3049690" y="0"/>
          <a:ext cx="1450653" cy="146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b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049690" y="0"/>
        <a:ext cx="1450653" cy="1465288"/>
      </dsp:txXfrm>
    </dsp:sp>
    <dsp:sp modelId="{4761D30B-A5BE-4CE1-BE50-879EF7A5BA4B}">
      <dsp:nvSpPr>
        <dsp:cNvPr id="0" name=""/>
        <dsp:cNvSpPr/>
      </dsp:nvSpPr>
      <dsp:spPr>
        <a:xfrm>
          <a:off x="2664779" y="1637771"/>
          <a:ext cx="366322" cy="36632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4AD8B-F61C-46F1-9EA8-16D4831AEEA0}">
      <dsp:nvSpPr>
        <dsp:cNvPr id="0" name=""/>
        <dsp:cNvSpPr/>
      </dsp:nvSpPr>
      <dsp:spPr>
        <a:xfrm>
          <a:off x="4572876" y="2197932"/>
          <a:ext cx="1450653" cy="146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4572876" y="2197932"/>
        <a:ext cx="1450653" cy="1465288"/>
      </dsp:txXfrm>
    </dsp:sp>
    <dsp:sp modelId="{03CB08A0-2F16-4932-B926-8B5FF0DEB0ED}">
      <dsp:nvSpPr>
        <dsp:cNvPr id="0" name=""/>
        <dsp:cNvSpPr/>
      </dsp:nvSpPr>
      <dsp:spPr>
        <a:xfrm>
          <a:off x="3692719" y="1638478"/>
          <a:ext cx="366322" cy="36632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B165F-2BC3-4046-A52F-1BF0F60EE48E}">
      <dsp:nvSpPr>
        <dsp:cNvPr id="0" name=""/>
        <dsp:cNvSpPr/>
      </dsp:nvSpPr>
      <dsp:spPr>
        <a:xfrm>
          <a:off x="6096062" y="0"/>
          <a:ext cx="1450653" cy="146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096062" y="0"/>
        <a:ext cx="1450653" cy="1465288"/>
      </dsp:txXfrm>
    </dsp:sp>
    <dsp:sp modelId="{B7417815-BE69-42F3-B0A8-8D0FF66D37E7}">
      <dsp:nvSpPr>
        <dsp:cNvPr id="0" name=""/>
        <dsp:cNvSpPr/>
      </dsp:nvSpPr>
      <dsp:spPr>
        <a:xfrm>
          <a:off x="4785411" y="1642899"/>
          <a:ext cx="366322" cy="366322"/>
        </a:xfrm>
        <a:prstGeom prst="ellipse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3444-F012-4536-8C7E-A972183B2D6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7BA0-2B26-468E-9274-343A9609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4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459FE3-33A7-4279-8F3F-277CB37548D4}" type="datetimeFigureOut">
              <a:rPr lang="en-US"/>
              <a:pPr>
                <a:defRPr/>
              </a:pPr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408583-4007-46A7-A414-9B853EE24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7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2507-E749-42C3-A237-6687C7500242}" type="datetime1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09AE-D716-4CB2-8D2F-2FA90A2272B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C373-3E6B-4F9C-9284-1FEC0939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71D789C-8983-4E80-A766-52ABED2A1F30}"/>
              </a:ext>
            </a:extLst>
          </p:cNvPr>
          <p:cNvCxnSpPr/>
          <p:nvPr userDrawn="1"/>
        </p:nvCxnSpPr>
        <p:spPr>
          <a:xfrm>
            <a:off x="0" y="37338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609600"/>
          </a:xfrm>
        </p:spPr>
        <p:txBody>
          <a:bodyPr anchor="t">
            <a:normAutofit/>
          </a:bodyPr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CC36FC-BFBB-4F8A-8C70-D8754E2C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1A1776-559E-41CB-91D5-D17ABC57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6147-5566-4719-84E3-1B16A9E3E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u="none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E1FA-2627-418F-8C92-CC8E26F9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AB35-5F80-4E44-940A-BCEDB23DA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6F3F8-C572-432C-B377-A5D79EECF8C7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6FCE-4D94-423D-BFE3-F8BE5E0F3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0455-4389-422F-A996-0CC316AECC2C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211C-4799-4E7E-87F0-D1948BEEE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B3CB-0666-4D6F-A1DC-D1DF55DD91EE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9CB5-A46B-4277-AD76-9EA584C04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49E3-5C49-44A9-8BF1-A45C2D2A2B7F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AE3E-C273-4262-9E76-C210246D5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B1D-DB00-462E-A943-33E6201F3280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C6F-BF45-4788-8A91-79A5673D0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6E61-CE79-48C2-BED0-1C897A49BEEC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1B5E-C817-49F0-A8F9-8E138CB7C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A84675-FF09-4F76-8AC0-654A4428BFD3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AF724A-5C95-4A74-BE6B-3FAE94F84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41" r:id="rId11"/>
  </p:sldLayoutIdLst>
  <p:hf sldNum="0"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95F2A-7895-47D0-BAB4-0D9658D8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9" y="1723777"/>
            <a:ext cx="8961561" cy="202809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spc="-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MỘT SỐ ĐIỂM CẬP NHẬT CỦA HƯỚNG DẪN CHẨN ĐOÁN VÀ ĐIỀU TRỊ COVID-19 </a:t>
            </a:r>
            <a:br>
              <a:rPr lang="en-US" b="1" spc="-1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spc="-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PHIÊN BẢN LẦN THỨ 7 TRONG CÔNG TÁC QUẢN LÝ ĐIỀU TRỊ COVID-19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01CB62BE-2045-4782-A0A5-F67338001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18" y="171365"/>
            <a:ext cx="1508982" cy="1508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49BE3C-A45C-4CC0-A1C0-9A914C98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53000"/>
            <a:ext cx="487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TS.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Vương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Ánh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Dương, </a:t>
            </a:r>
          </a:p>
          <a:p>
            <a:pPr algn="ctr" eaLnBrk="1" hangingPunct="1"/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Phó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Cục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trưởng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Cục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QL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Khám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chữa</a:t>
            </a:r>
            <a:r>
              <a:rPr lang="en-US" altLang="vi-VN" sz="22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bệnh</a:t>
            </a:r>
            <a:endParaRPr lang="en-US" altLang="vi-VN" sz="2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2DF61-A247-4CD1-95A8-991D8E40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784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3600" b="1" i="1">
                <a:solidFill>
                  <a:schemeClr val="accent1">
                    <a:lumMod val="75000"/>
                  </a:schemeClr>
                </a:solidFill>
              </a:rPr>
              <a:t>XIN TRÂN TRỌNG CẢM ƠN!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7927F70-E4DF-47B3-B107-5C4A4DCF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4783"/>
            <a:ext cx="4648200" cy="2843605"/>
          </a:xfrm>
          <a:prstGeom prst="rect">
            <a:avLst/>
          </a:prstGeom>
        </p:spPr>
      </p:pic>
      <p:pic>
        <p:nvPicPr>
          <p:cNvPr id="19" name="Content Placeholder 18" descr="A picture containing text, person, indoor, preparing&#10;&#10;Description automatically generated">
            <a:extLst>
              <a:ext uri="{FF2B5EF4-FFF2-40B4-BE49-F238E27FC236}">
                <a16:creationId xmlns="" xmlns:a16="http://schemas.microsoft.com/office/drawing/2014/main" id="{01B5FBC6-6132-4D76-BB4C-A32FED5405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1284"/>
            <a:ext cx="3276600" cy="2457450"/>
          </a:xfrm>
        </p:spPr>
      </p:pic>
      <p:pic>
        <p:nvPicPr>
          <p:cNvPr id="23" name="Picture 22" descr="A picture containing text, table, indoor, person&#10;&#10;Description automatically generated">
            <a:extLst>
              <a:ext uri="{FF2B5EF4-FFF2-40B4-BE49-F238E27FC236}">
                <a16:creationId xmlns="" xmlns:a16="http://schemas.microsoft.com/office/drawing/2014/main" id="{B6A8D7F8-173C-4D99-A187-ED34A5F84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25" y="934783"/>
            <a:ext cx="4268075" cy="2843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DAAF3C-518E-4363-9FB5-686EF9B9CB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22399" r="12379" b="23851"/>
          <a:stretch/>
        </p:blipFill>
        <p:spPr>
          <a:xfrm>
            <a:off x="4060722" y="3886200"/>
            <a:ext cx="5007078" cy="25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431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Hướng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dẫn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chẩn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đoán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SG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65153"/>
              </p:ext>
            </p:extLst>
          </p:nvPr>
        </p:nvGraphicFramePr>
        <p:xfrm>
          <a:off x="380999" y="2675200"/>
          <a:ext cx="8388927" cy="366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6AE-6B40-4418-9137-2E160FFDAE5E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724" y="4921455"/>
            <a:ext cx="15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b="1" dirty="0">
                <a:latin typeface="Times New Roman" panose="02020603050405020304" pitchFamily="18" charset="0"/>
              </a:rPr>
              <a:t>16</a:t>
            </a:r>
            <a:r>
              <a:rPr lang="en-GB" b="1" dirty="0">
                <a:latin typeface="Times New Roman" panose="02020603050405020304" pitchFamily="18" charset="0"/>
              </a:rPr>
              <a:t>/</a:t>
            </a:r>
            <a:r>
              <a:rPr lang="vi-VN" b="1" dirty="0">
                <a:latin typeface="Times New Roman" panose="02020603050405020304" pitchFamily="18" charset="0"/>
              </a:rPr>
              <a:t>01</a:t>
            </a:r>
            <a:r>
              <a:rPr lang="en-GB" b="1" dirty="0">
                <a:latin typeface="Times New Roman" panose="02020603050405020304" pitchFamily="18" charset="0"/>
              </a:rPr>
              <a:t>/2020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8997" y="2981274"/>
            <a:ext cx="1768405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3416/QĐ-BYT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642" y="5276015"/>
            <a:ext cx="160596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6450" y="2990187"/>
            <a:ext cx="1676430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6210" y="5267093"/>
            <a:ext cx="1850176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1344/QĐ-BYT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7569" y="5251753"/>
            <a:ext cx="1823031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4689/QĐ-BYT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6068" y="3774505"/>
            <a:ext cx="123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29/7/2020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104" y="4888848"/>
            <a:ext cx="15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26/4/2021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5465" y="4921455"/>
            <a:ext cx="15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25/3/2020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7783" y="3751436"/>
            <a:ext cx="1577453" cy="35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spcBef>
                <a:spcPts val="1200"/>
              </a:spcBef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14/7/2021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1131762"/>
            <a:ext cx="8382000" cy="13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2000"/>
              </a:lnSpc>
              <a:spcBef>
                <a:spcPts val="1200"/>
              </a:spcBef>
              <a:buClr>
                <a:schemeClr val="tx2"/>
              </a:buClr>
              <a:buSzPct val="120000"/>
            </a:pPr>
            <a:r>
              <a:rPr lang="vi-VN" sz="2600" dirty="0" err="1">
                <a:latin typeface="+mj-lt"/>
              </a:rPr>
              <a:t>Cục</a:t>
            </a:r>
            <a:r>
              <a:rPr lang="vi-VN" sz="2600" dirty="0">
                <a:latin typeface="+mj-lt"/>
              </a:rPr>
              <a:t> QLKCB</a:t>
            </a:r>
            <a:r>
              <a:rPr lang="en-US" sz="2600" dirty="0">
                <a:latin typeface="+mj-lt"/>
              </a:rPr>
              <a:t>: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chủ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trì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tổ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chức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họp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Hội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đồng</a:t>
            </a:r>
            <a:r>
              <a:rPr lang="vi-VN" sz="2600" dirty="0">
                <a:latin typeface="+mj-lt"/>
              </a:rPr>
              <a:t> chuyên môn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Bộ</a:t>
            </a:r>
            <a:r>
              <a:rPr lang="vi-VN" sz="2600" dirty="0">
                <a:latin typeface="+mj-lt"/>
              </a:rPr>
              <a:t> Y </a:t>
            </a:r>
            <a:r>
              <a:rPr lang="vi-VN" sz="2600" dirty="0" err="1">
                <a:latin typeface="+mj-lt"/>
              </a:rPr>
              <a:t>tế</a:t>
            </a:r>
            <a:r>
              <a:rPr lang="en-US" sz="2600" dirty="0">
                <a:latin typeface="+mj-lt"/>
              </a:rPr>
              <a:t> </a:t>
            </a:r>
            <a:r>
              <a:rPr lang="en-US" sz="2400" dirty="0" err="1">
                <a:latin typeface="Times New Roman (Headings)"/>
              </a:rPr>
              <a:t>để</a:t>
            </a:r>
            <a:r>
              <a:rPr lang="en-US" sz="2400" dirty="0">
                <a:latin typeface="Times New Roman (Headings)"/>
              </a:rPr>
              <a:t> x</a:t>
            </a:r>
            <a:r>
              <a:rPr lang="vi-VN" sz="2600" dirty="0">
                <a:latin typeface="+mj-lt"/>
              </a:rPr>
              <a:t>em </a:t>
            </a:r>
            <a:r>
              <a:rPr lang="vi-VN" sz="2600" dirty="0" err="1">
                <a:latin typeface="+mj-lt"/>
              </a:rPr>
              <a:t>xét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cập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nhật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tiến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bộ</a:t>
            </a:r>
            <a:r>
              <a:rPr lang="vi-VN" sz="2600" dirty="0">
                <a:latin typeface="+mj-lt"/>
              </a:rPr>
              <a:t>, kinh </a:t>
            </a:r>
            <a:r>
              <a:rPr lang="vi-VN" sz="2600" dirty="0" err="1">
                <a:latin typeface="+mj-lt"/>
              </a:rPr>
              <a:t>nghiệm</a:t>
            </a:r>
            <a:r>
              <a:rPr lang="vi-VN" sz="2600" dirty="0">
                <a:latin typeface="+mj-lt"/>
              </a:rPr>
              <a:t> (trong </a:t>
            </a:r>
            <a:r>
              <a:rPr lang="vi-VN" sz="2600" dirty="0" err="1">
                <a:latin typeface="+mj-lt"/>
              </a:rPr>
              <a:t>nước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tế</a:t>
            </a:r>
            <a:r>
              <a:rPr lang="vi-VN" sz="2600" dirty="0">
                <a:latin typeface="+mj-lt"/>
              </a:rPr>
              <a:t>) trong </a:t>
            </a:r>
            <a:r>
              <a:rPr lang="vi-VN" sz="2600" dirty="0" err="1">
                <a:latin typeface="+mj-lt"/>
              </a:rPr>
              <a:t>chẩn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đoán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điều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trị</a:t>
            </a:r>
            <a:r>
              <a:rPr lang="vi-VN" sz="2600" dirty="0">
                <a:latin typeface="+mj-lt"/>
              </a:rPr>
              <a:t> COVID-19.</a:t>
            </a:r>
          </a:p>
        </p:txBody>
      </p:sp>
      <p:pic>
        <p:nvPicPr>
          <p:cNvPr id="25" name="Picture 24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5166D00-2340-4C15-AF32-1D5BBA7095C8}"/>
              </a:ext>
            </a:extLst>
          </p:cNvPr>
          <p:cNvSpPr/>
          <p:nvPr/>
        </p:nvSpPr>
        <p:spPr>
          <a:xfrm>
            <a:off x="6370039" y="4305870"/>
            <a:ext cx="366322" cy="36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31520"/>
              <a:satOff val="0"/>
              <a:lumOff val="-5098"/>
              <a:alphaOff val="0"/>
            </a:schemeClr>
          </a:fillRef>
          <a:effectRef idx="0">
            <a:schemeClr val="accent5">
              <a:hueOff val="-1931520"/>
              <a:satOff val="0"/>
              <a:lumOff val="-5098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564D2EB-AF8D-4599-9F05-2108274B1981}"/>
              </a:ext>
            </a:extLst>
          </p:cNvPr>
          <p:cNvSpPr/>
          <p:nvPr/>
        </p:nvSpPr>
        <p:spPr>
          <a:xfrm>
            <a:off x="7569982" y="4298129"/>
            <a:ext cx="366322" cy="36632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31520"/>
              <a:satOff val="0"/>
              <a:lumOff val="-5098"/>
              <a:alphaOff val="0"/>
            </a:schemeClr>
          </a:fillRef>
          <a:effectRef idx="0">
            <a:schemeClr val="accent5">
              <a:hueOff val="-1931520"/>
              <a:satOff val="0"/>
              <a:lumOff val="-5098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31D50C4-F816-4DEF-BE3D-5E43341D73FE}"/>
              </a:ext>
            </a:extLst>
          </p:cNvPr>
          <p:cNvSpPr txBox="1"/>
          <p:nvPr/>
        </p:nvSpPr>
        <p:spPr>
          <a:xfrm>
            <a:off x="1619622" y="3802233"/>
            <a:ext cx="15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/2020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9D64168-2E52-472C-8FFF-F7FBDAACB4D0}"/>
              </a:ext>
            </a:extLst>
          </p:cNvPr>
          <p:cNvSpPr txBox="1"/>
          <p:nvPr/>
        </p:nvSpPr>
        <p:spPr>
          <a:xfrm>
            <a:off x="3280201" y="2990543"/>
            <a:ext cx="1850176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3551/QĐ-BYT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233CBF-5542-45BD-BAF9-069F64EBE750}"/>
              </a:ext>
            </a:extLst>
          </p:cNvPr>
          <p:cNvSpPr txBox="1"/>
          <p:nvPr/>
        </p:nvSpPr>
        <p:spPr>
          <a:xfrm>
            <a:off x="4348135" y="5291945"/>
            <a:ext cx="1850176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2008/QĐ-BYT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E63E74B-7EAB-4754-87DD-3AD77B023887}"/>
              </a:ext>
            </a:extLst>
          </p:cNvPr>
          <p:cNvSpPr txBox="1"/>
          <p:nvPr/>
        </p:nvSpPr>
        <p:spPr>
          <a:xfrm>
            <a:off x="7029920" y="4867451"/>
            <a:ext cx="15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7000"/>
    </mc:Choice>
    <mc:Fallback xmlns="">
      <p:transition spd="slow" advTm="60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2DF61-A247-4CD1-95A8-991D8E40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86" y="-16625"/>
            <a:ext cx="7543800" cy="960438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đoán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600200"/>
            <a:ext cx="3242733" cy="3918076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vi-VN" sz="3000" dirty="0">
                <a:solidFill>
                  <a:schemeClr val="accent1"/>
                </a:solidFill>
                <a:latin typeface="Times New Roman (Headings)"/>
              </a:rPr>
              <a:t>Hướng dẫn chẩn đoán, điều trị COVID-19 bản cập n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hật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phiên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bản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7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đã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được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Bộ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Y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tế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ban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hành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tại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Quyết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định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số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4689/QĐ-BYT </a:t>
            </a:r>
            <a:r>
              <a:rPr lang="en-US" sz="3000" dirty="0" err="1">
                <a:solidFill>
                  <a:schemeClr val="accent1"/>
                </a:solidFill>
                <a:latin typeface="Times New Roman (Headings)"/>
              </a:rPr>
              <a:t>ngày</a:t>
            </a:r>
            <a:r>
              <a:rPr lang="en-US" sz="3000" dirty="0">
                <a:solidFill>
                  <a:schemeClr val="accent1"/>
                </a:solidFill>
                <a:latin typeface="Times New Roman (Headings)"/>
              </a:rPr>
              <a:t> 06/10/2021</a:t>
            </a:r>
            <a:endParaRPr lang="vi-VN" sz="3000" dirty="0">
              <a:solidFill>
                <a:schemeClr val="accent1"/>
              </a:solidFill>
              <a:latin typeface="Times New Roman (Headings)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vi-VN" sz="3000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3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="" xmlns:a16="http://schemas.microsoft.com/office/drawing/2014/main" id="{72DE34DA-A268-4FB7-8AA6-5260679E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86" y="838200"/>
            <a:ext cx="51744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2DF61-A247-4CD1-95A8-991D8E40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86" y="-16625"/>
            <a:ext cx="8187714" cy="960438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3813"/>
            <a:ext cx="8458200" cy="5456987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400" dirty="0" err="1">
                <a:latin typeface="Times New Roman (Headings)"/>
              </a:rPr>
              <a:t>Về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công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tác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quản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lý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điều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trị</a:t>
            </a:r>
            <a:r>
              <a:rPr lang="en-US" sz="2400" dirty="0">
                <a:latin typeface="Times New Roman (Headings)"/>
              </a:rPr>
              <a:t>, </a:t>
            </a:r>
            <a:r>
              <a:rPr lang="en-US" sz="2400" dirty="0" err="1">
                <a:latin typeface="Times New Roman (Headings)"/>
              </a:rPr>
              <a:t>hướng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dẫn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mới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có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các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điểm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cập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nhật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mới</a:t>
            </a:r>
            <a:r>
              <a:rPr lang="en-US" sz="2400" dirty="0">
                <a:latin typeface="Times New Roman (Headings)"/>
              </a:rPr>
              <a:t> </a:t>
            </a:r>
            <a:r>
              <a:rPr lang="en-US" sz="2400" dirty="0" err="1">
                <a:latin typeface="Times New Roman (Headings)"/>
              </a:rPr>
              <a:t>sau</a:t>
            </a:r>
            <a:r>
              <a:rPr lang="en-US" sz="2400" dirty="0">
                <a:latin typeface="Times New Roman (Headings)"/>
              </a:rPr>
              <a:t>: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vi-VN" sz="2200" dirty="0">
                <a:latin typeface="+mj-lt"/>
              </a:rPr>
              <a:t>1. Căn cứ N</a:t>
            </a:r>
            <a:r>
              <a:rPr lang="en-US" sz="2200" dirty="0">
                <a:latin typeface="+mj-lt"/>
              </a:rPr>
              <a:t>Q</a:t>
            </a:r>
            <a:r>
              <a:rPr lang="vi-VN" sz="2200" dirty="0">
                <a:latin typeface="+mj-lt"/>
              </a:rPr>
              <a:t> số 86/NQ-CP </a:t>
            </a:r>
            <a:r>
              <a:rPr lang="vi-VN" sz="2200" dirty="0">
                <a:effectLst/>
                <a:latin typeface="+mj-lt"/>
                <a:ea typeface="Arial" panose="020B0604020202020204" pitchFamily="34" charset="0"/>
              </a:rPr>
              <a:t>ngày 06/8/2021 về các giải pháp cấp bách phòng, chống dịch bệnh COVID-19 để thực hiện N</a:t>
            </a:r>
            <a:r>
              <a:rPr lang="en-US" sz="2200" dirty="0">
                <a:effectLst/>
                <a:latin typeface="+mj-lt"/>
                <a:ea typeface="Arial" panose="020B0604020202020204" pitchFamily="34" charset="0"/>
              </a:rPr>
              <a:t>Q </a:t>
            </a:r>
            <a:r>
              <a:rPr lang="vi-VN" sz="2200" dirty="0">
                <a:effectLst/>
                <a:latin typeface="+mj-lt"/>
                <a:ea typeface="Arial" panose="020B0604020202020204" pitchFamily="34" charset="0"/>
              </a:rPr>
              <a:t>số 30/2021/QH15 ngày 28/7/2021 của Quốc hội khóa XV, hướng dẫn đã đưa nguyên tắc sử dụng các thuốc kháng vi rút, kháng thể kháng vi rút, ức chế IL-6 như sau: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vi-VN" sz="2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Đối với thuốc chưa được </a:t>
            </a: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vi-VN" sz="2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khuyến cáo sử dụng, chưa được cấp phép lưu hành, chưa được cấp phép sử dụng khẩn cấp tại bất kỳ nước nào trên thế giới: việc sử dụng phải tuân thủ các quy định về thử nghiệm lâm sàng của Bộ Y tế.</a:t>
            </a:r>
          </a:p>
          <a:p>
            <a:pPr marL="0" indent="0" algn="just">
              <a:buNone/>
            </a:pPr>
            <a:r>
              <a:rPr lang="vi-VN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Thuốc đã được 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</a:rPr>
              <a:t>WHO</a:t>
            </a:r>
            <a:r>
              <a:rPr lang="vi-VN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khuyến cáo sử dụng hoặc được cấp phép lưu hành, hoặc được cấp phép sử dụng khẩn cấp tại ít nhất 1 nước trên thế giới thì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trị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bệnh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lý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NB. </a:t>
            </a:r>
            <a:endParaRPr lang="en-US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600" dirty="0">
              <a:latin typeface="+mj-lt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vi-VN" sz="2600" dirty="0"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2600" dirty="0"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3813"/>
            <a:ext cx="8458200" cy="5456987"/>
          </a:xfrm>
        </p:spPr>
        <p:txBody>
          <a:bodyPr/>
          <a:lstStyle/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i="1" dirty="0" err="1">
                <a:latin typeface="+mj-lt"/>
              </a:rPr>
              <a:t>Ngoài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những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thuốc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có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trong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hướng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dẫn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và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trong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quyết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định</a:t>
            </a:r>
            <a:r>
              <a:rPr lang="en-US" sz="2800" i="1" dirty="0">
                <a:latin typeface="+mj-lt"/>
              </a:rPr>
              <a:t> 2626/QĐ-BYT: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i="1" dirty="0">
                <a:latin typeface="+mj-lt"/>
              </a:rPr>
              <a:t>- </a:t>
            </a:r>
            <a:r>
              <a:rPr lang="vi-VN" sz="2800" i="1" dirty="0">
                <a:latin typeface="+mj-lt"/>
              </a:rPr>
              <a:t>Đối với người có bệnh nền, bệnh mạn tính: tiếp tục điều trị phối hợp với điều trị COVID-19 bằng các thuốc trong danh mục sẵn có của cơ sở thu dung điều trị.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i="1" dirty="0">
                <a:latin typeface="+mj-lt"/>
              </a:rPr>
              <a:t>-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i="1" dirty="0">
                <a:latin typeface="+mj-lt"/>
              </a:rPr>
              <a:t>ử </a:t>
            </a:r>
            <a:r>
              <a:rPr lang="vi-VN" sz="2800" i="1" dirty="0" err="1">
                <a:latin typeface="+mj-lt"/>
              </a:rPr>
              <a:t>dụng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thuốc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sẵn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có</a:t>
            </a:r>
            <a:r>
              <a:rPr lang="vi-VN" sz="2800" i="1" dirty="0">
                <a:latin typeface="+mj-lt"/>
              </a:rPr>
              <a:t> trong danh </a:t>
            </a:r>
            <a:r>
              <a:rPr lang="vi-VN" sz="2800" i="1" dirty="0" err="1">
                <a:latin typeface="+mj-lt"/>
              </a:rPr>
              <a:t>mục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của</a:t>
            </a:r>
            <a:r>
              <a:rPr lang="vi-VN" sz="2800" i="1" dirty="0">
                <a:latin typeface="+mj-lt"/>
              </a:rPr>
              <a:t> cơ </a:t>
            </a:r>
            <a:r>
              <a:rPr lang="vi-VN" sz="2800" i="1" dirty="0" err="1">
                <a:latin typeface="+mj-lt"/>
              </a:rPr>
              <a:t>sở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để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điều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trị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triệu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chứng</a:t>
            </a:r>
            <a:r>
              <a:rPr lang="vi-VN" sz="2800" i="1" dirty="0">
                <a:latin typeface="+mj-lt"/>
              </a:rPr>
              <a:t>, </a:t>
            </a:r>
            <a:r>
              <a:rPr lang="vi-VN" sz="2800" i="1" dirty="0" err="1">
                <a:latin typeface="+mj-lt"/>
              </a:rPr>
              <a:t>xử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trí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cấp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cứu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người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bệnh</a:t>
            </a:r>
            <a:r>
              <a:rPr lang="vi-VN" sz="2800" i="1" dirty="0">
                <a:latin typeface="+mj-lt"/>
              </a:rPr>
              <a:t> (</a:t>
            </a:r>
            <a:r>
              <a:rPr lang="vi-VN" sz="2800" i="1" dirty="0" err="1">
                <a:latin typeface="+mj-lt"/>
              </a:rPr>
              <a:t>nếu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có</a:t>
            </a:r>
            <a:r>
              <a:rPr lang="vi-VN" sz="2800" i="1" dirty="0">
                <a:latin typeface="+mj-lt"/>
              </a:rPr>
              <a:t>)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800" dirty="0">
              <a:latin typeface="+mj-lt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vi-VN" sz="2800" dirty="0"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2800" dirty="0"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5998CB-07ED-4CB6-A9C0-F71D583624ED}"/>
              </a:ext>
            </a:extLst>
          </p:cNvPr>
          <p:cNvSpPr txBox="1">
            <a:spLocks/>
          </p:cNvSpPr>
          <p:nvPr/>
        </p:nvSpPr>
        <p:spPr bwMode="auto">
          <a:xfrm>
            <a:off x="178520" y="0"/>
            <a:ext cx="8187714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14" y="965518"/>
            <a:ext cx="8458200" cy="5456987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err="1">
                <a:latin typeface="Times New Roman (Headings)"/>
              </a:rPr>
              <a:t>Về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công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quản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lý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điều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trị</a:t>
            </a:r>
            <a:r>
              <a:rPr lang="en-US" sz="2800" dirty="0">
                <a:latin typeface="Times New Roman (Headings)"/>
              </a:rPr>
              <a:t>, </a:t>
            </a:r>
            <a:r>
              <a:rPr lang="en-US" sz="2800" dirty="0" err="1">
                <a:latin typeface="Times New Roman (Headings)"/>
              </a:rPr>
              <a:t>hướng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dẫn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điểm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nhật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sau</a:t>
            </a:r>
            <a:r>
              <a:rPr lang="en-US" sz="2800" dirty="0">
                <a:latin typeface="Times New Roman (Headings)"/>
              </a:rPr>
              <a:t>: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Đối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với</a:t>
            </a:r>
            <a:r>
              <a:rPr lang="vi-VN" sz="2800" dirty="0">
                <a:latin typeface="+mj-lt"/>
              </a:rPr>
              <a:t> COVID-19 </a:t>
            </a:r>
            <a:r>
              <a:rPr lang="vi-VN" sz="2800" dirty="0" err="1">
                <a:latin typeface="+mj-lt"/>
              </a:rPr>
              <a:t>tổn</a:t>
            </a:r>
            <a:r>
              <a:rPr lang="vi-VN" sz="2800" dirty="0">
                <a:latin typeface="+mj-lt"/>
              </a:rPr>
              <a:t> thương gây ra không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hô </a:t>
            </a:r>
            <a:r>
              <a:rPr lang="vi-VN" sz="2800" dirty="0" err="1">
                <a:latin typeface="+mj-lt"/>
              </a:rPr>
              <a:t>hấp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trên đa cơ quan do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hướng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dẫn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chuyên khoa</a:t>
            </a:r>
            <a:r>
              <a:rPr lang="en-US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điều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toàn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diện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hô </a:t>
            </a:r>
            <a:r>
              <a:rPr lang="vi-VN" sz="2800" dirty="0" err="1">
                <a:latin typeface="+mj-lt"/>
              </a:rPr>
              <a:t>hấp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tuần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hoàn</a:t>
            </a:r>
            <a:r>
              <a:rPr lang="vi-VN" sz="2800" dirty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l</a:t>
            </a:r>
            <a:r>
              <a:rPr lang="vi-VN" sz="2800" dirty="0" err="1">
                <a:latin typeface="+mj-lt"/>
              </a:rPr>
              <a:t>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máu</a:t>
            </a:r>
            <a:r>
              <a:rPr lang="vi-VN" sz="2800" dirty="0">
                <a:latin typeface="+mj-lt"/>
              </a:rPr>
              <a:t>, ECMO, </a:t>
            </a:r>
            <a:r>
              <a:rPr lang="vi-VN" sz="2800" dirty="0" err="1">
                <a:latin typeface="+mj-lt"/>
              </a:rPr>
              <a:t>cocticoid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kiểm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soát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đường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huyết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điều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trị</a:t>
            </a:r>
            <a:r>
              <a:rPr lang="vi-VN" sz="2800" dirty="0">
                <a:latin typeface="+mj-lt"/>
              </a:rPr>
              <a:t> nguyên nhân, PHCN, tâm </a:t>
            </a:r>
            <a:r>
              <a:rPr lang="vi-VN" sz="2800" dirty="0" err="1">
                <a:latin typeface="+mj-lt"/>
              </a:rPr>
              <a:t>lý</a:t>
            </a:r>
            <a:r>
              <a:rPr lang="vi-VN" sz="2800" dirty="0">
                <a:latin typeface="+mj-lt"/>
              </a:rPr>
              <a:t>, dinh </a:t>
            </a:r>
            <a:r>
              <a:rPr lang="vi-VN" sz="2800" dirty="0" err="1">
                <a:latin typeface="+mj-lt"/>
              </a:rPr>
              <a:t>dưỡng</a:t>
            </a:r>
            <a:endParaRPr lang="vi-VN" sz="2800" dirty="0">
              <a:latin typeface="+mj-lt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en-US" sz="2800" dirty="0">
              <a:latin typeface="+mj-lt"/>
            </a:endParaRPr>
          </a:p>
          <a:p>
            <a:pPr>
              <a:lnSpc>
                <a:spcPct val="102000"/>
              </a:lnSpc>
              <a:spcBef>
                <a:spcPts val="1200"/>
              </a:spcBef>
              <a:buFontTx/>
              <a:buChar char="-"/>
            </a:pPr>
            <a:endParaRPr lang="vi-VN" sz="2800" dirty="0"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2800" dirty="0"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5998CB-07ED-4CB6-A9C0-F71D583624ED}"/>
              </a:ext>
            </a:extLst>
          </p:cNvPr>
          <p:cNvSpPr txBox="1">
            <a:spLocks/>
          </p:cNvSpPr>
          <p:nvPr/>
        </p:nvSpPr>
        <p:spPr bwMode="auto">
          <a:xfrm>
            <a:off x="178520" y="0"/>
            <a:ext cx="8187714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3813"/>
            <a:ext cx="8458200" cy="5456987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err="1">
                <a:latin typeface="Times New Roman (Headings)"/>
              </a:rPr>
              <a:t>Về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công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quản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lý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điều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trị</a:t>
            </a:r>
            <a:r>
              <a:rPr lang="en-US" sz="2800" dirty="0">
                <a:latin typeface="Times New Roman (Headings)"/>
              </a:rPr>
              <a:t>, </a:t>
            </a:r>
            <a:r>
              <a:rPr lang="en-US" sz="2800" dirty="0" err="1">
                <a:latin typeface="Times New Roman (Headings)"/>
              </a:rPr>
              <a:t>hướng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dẫn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điểm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nhật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sau</a:t>
            </a:r>
            <a:r>
              <a:rPr lang="en-US" sz="2800" dirty="0">
                <a:latin typeface="Times New Roman (Headings)"/>
              </a:rPr>
              <a:t>: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phân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2000"/>
              </a:lnSpc>
              <a:spcBef>
                <a:spcPts val="1200"/>
              </a:spcBef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 cơ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theo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thẩm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cơ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thu dung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tóm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phân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cơ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linh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dẫn cấp cứu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vi-VN" sz="2800" dirty="0"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2800" dirty="0"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5998CB-07ED-4CB6-A9C0-F71D583624ED}"/>
              </a:ext>
            </a:extLst>
          </p:cNvPr>
          <p:cNvSpPr txBox="1">
            <a:spLocks/>
          </p:cNvSpPr>
          <p:nvPr/>
        </p:nvSpPr>
        <p:spPr bwMode="auto">
          <a:xfrm>
            <a:off x="178520" y="0"/>
            <a:ext cx="8187714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44AB4-9B6B-4725-BC02-FE706F7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3813"/>
            <a:ext cx="8458200" cy="5456987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err="1">
                <a:latin typeface="Times New Roman (Headings)"/>
              </a:rPr>
              <a:t>Về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công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quản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lý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điều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trị</a:t>
            </a:r>
            <a:r>
              <a:rPr lang="en-US" sz="2800" dirty="0">
                <a:latin typeface="Times New Roman (Headings)"/>
              </a:rPr>
              <a:t>, </a:t>
            </a:r>
            <a:r>
              <a:rPr lang="en-US" sz="2800" dirty="0" err="1">
                <a:latin typeface="Times New Roman (Headings)"/>
              </a:rPr>
              <a:t>hướng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dẫn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các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điểm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nhật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mới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sau</a:t>
            </a:r>
            <a:r>
              <a:rPr lang="en-US" sz="2800" dirty="0">
                <a:latin typeface="Times New Roman (Headings)"/>
              </a:rPr>
              <a:t>:</a:t>
            </a: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vi-VN" sz="2800" i="1" dirty="0">
              <a:latin typeface="+mj-lt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Font typeface="+mj-lt"/>
              <a:buAutoNum type="arabicPeriod"/>
            </a:pPr>
            <a:endParaRPr lang="vi-VN" sz="2800" dirty="0">
              <a:latin typeface="+mj-lt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="" xmlns:a16="http://schemas.microsoft.com/office/drawing/2014/main" id="{79F12ECD-E98F-4192-BDD8-5EF489A5F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6" y="76200"/>
            <a:ext cx="678228" cy="6782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5998CB-07ED-4CB6-A9C0-F71D583624ED}"/>
              </a:ext>
            </a:extLst>
          </p:cNvPr>
          <p:cNvSpPr txBox="1">
            <a:spLocks/>
          </p:cNvSpPr>
          <p:nvPr/>
        </p:nvSpPr>
        <p:spPr bwMode="auto">
          <a:xfrm>
            <a:off x="178520" y="0"/>
            <a:ext cx="8187714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3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mới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chuyên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môn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trong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trị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COVID-19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(các chuyên gia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bày phần sau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AutoNum type="arabicPeriod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điểm thay đổi về chuyên môn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AutoNum type="arabicPeriod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ra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2000"/>
              </a:lnSpc>
              <a:spcBef>
                <a:spcPts val="1200"/>
              </a:spcBef>
              <a:buAutoNum type="arabicPeriod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dõi sau ra viện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860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MỘT SỐ ĐIỂM CẬP NHẬT CỦA HƯỚNG DẪN CHẨN ĐOÁN VÀ ĐIỀU TRỊ COVID-19  PHIÊN BẢN LẦN THỨ 7 TRONG CÔNG TÁC QUẢN LÝ ĐIỀU TRỊ COVID-19</vt:lpstr>
      <vt:lpstr>Hướng dẫn chẩn đoán, điều trị COVID-19</vt:lpstr>
      <vt:lpstr>Hướng dẫn chẩn đoán, điều trị COVID-19</vt:lpstr>
      <vt:lpstr> Các điểm mới về quản lý điều trị COVID-19</vt:lpstr>
      <vt:lpstr>PowerPoint Presentation</vt:lpstr>
      <vt:lpstr>PowerPoint Presentation</vt:lpstr>
      <vt:lpstr>PowerPoint Presentation</vt:lpstr>
      <vt:lpstr>PowerPoint Presentation</vt:lpstr>
      <vt:lpstr>Các điểm mới về chuyên môn trong điều trị COVID-19</vt:lpstr>
      <vt:lpstr>XIN TRÂN TRỌNG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Aardvark</dc:title>
  <dc:creator>BIWS</dc:creator>
  <cp:lastModifiedBy>admin</cp:lastModifiedBy>
  <cp:revision>279</cp:revision>
  <cp:lastPrinted>2021-07-16T01:20:58Z</cp:lastPrinted>
  <dcterms:created xsi:type="dcterms:W3CDTF">2010-05-26T09:54:24Z</dcterms:created>
  <dcterms:modified xsi:type="dcterms:W3CDTF">2021-10-07T06:58:24Z</dcterms:modified>
</cp:coreProperties>
</file>