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7" r:id="rId2"/>
    <p:sldId id="388" r:id="rId3"/>
    <p:sldId id="373" r:id="rId4"/>
    <p:sldId id="374" r:id="rId5"/>
    <p:sldId id="375" r:id="rId6"/>
    <p:sldId id="376" r:id="rId7"/>
    <p:sldId id="377" r:id="rId8"/>
    <p:sldId id="378" r:id="rId9"/>
    <p:sldId id="379" r:id="rId10"/>
    <p:sldId id="386" r:id="rId11"/>
    <p:sldId id="380" r:id="rId12"/>
    <p:sldId id="381" r:id="rId13"/>
    <p:sldId id="382" r:id="rId14"/>
    <p:sldId id="389" r:id="rId15"/>
    <p:sldId id="383" r:id="rId16"/>
    <p:sldId id="384" r:id="rId17"/>
    <p:sldId id="385" r:id="rId18"/>
    <p:sldId id="35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8538" autoAdjust="0"/>
  </p:normalViewPr>
  <p:slideViewPr>
    <p:cSldViewPr>
      <p:cViewPr varScale="1">
        <p:scale>
          <a:sx n="71" d="100"/>
          <a:sy n="71" d="100"/>
        </p:scale>
        <p:origin x="-1056"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DE2059-5CC8-414C-98D2-B35CC9D44FA3}" type="datetimeFigureOut">
              <a:rPr lang="en-US" smtClean="0"/>
              <a:t>5/31/2022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7EE094-DF4E-453B-968E-FF37D5DC4587}" type="slidenum">
              <a:rPr lang="en-US" smtClean="0"/>
              <a:t>‹#›</a:t>
            </a:fld>
            <a:endParaRPr lang="en-US"/>
          </a:p>
        </p:txBody>
      </p:sp>
    </p:spTree>
    <p:extLst>
      <p:ext uri="{BB962C8B-B14F-4D97-AF65-F5344CB8AC3E}">
        <p14:creationId xmlns:p14="http://schemas.microsoft.com/office/powerpoint/2010/main" val="164350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32C008-D6E8-4FA9-8A54-5A13193F787E}" type="slidenum">
              <a:rPr lang="en-US" smtClean="0"/>
              <a:t>2</a:t>
            </a:fld>
            <a:endParaRPr lang="en-US"/>
          </a:p>
        </p:txBody>
      </p:sp>
    </p:spTree>
    <p:extLst>
      <p:ext uri="{BB962C8B-B14F-4D97-AF65-F5344CB8AC3E}">
        <p14:creationId xmlns:p14="http://schemas.microsoft.com/office/powerpoint/2010/main" val="3566828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Hãy suy nghĩ câu trả lời cho bản thân một cách chậm rãi, từng câu một và</a:t>
            </a:r>
            <a:r>
              <a:rPr lang="en-US" sz="1200" b="0" i="0" kern="1200" baseline="0" dirty="0" smtClean="0">
                <a:solidFill>
                  <a:schemeClr val="tx1"/>
                </a:solidFill>
                <a:effectLst/>
                <a:latin typeface="+mn-lt"/>
                <a:ea typeface="+mn-ea"/>
                <a:cs typeface="+mn-cs"/>
              </a:rPr>
              <a:t> </a:t>
            </a:r>
            <a:r>
              <a:rPr lang="vi-VN" sz="1200" b="0" i="0" kern="1200" dirty="0" smtClean="0">
                <a:solidFill>
                  <a:schemeClr val="tx1"/>
                </a:solidFill>
                <a:effectLst/>
                <a:latin typeface="+mn-lt"/>
                <a:ea typeface="+mn-ea"/>
                <a:cs typeface="+mn-cs"/>
              </a:rPr>
              <a:t>dành ít nhất 10 giây để tập trung vào từng câu hỏi một.</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Điều quan trọng cần nhớ là các triệu chứng của bạn là một phần tất nhiên</a:t>
            </a:r>
            <a:r>
              <a:rPr lang="en-US" sz="1200" b="0" i="0" kern="1200" baseline="0" dirty="0" smtClean="0">
                <a:solidFill>
                  <a:schemeClr val="tx1"/>
                </a:solidFill>
                <a:effectLst/>
                <a:latin typeface="+mn-lt"/>
                <a:ea typeface="+mn-ea"/>
                <a:cs typeface="+mn-cs"/>
              </a:rPr>
              <a:t> </a:t>
            </a:r>
            <a:r>
              <a:rPr lang="vi-VN" sz="1200" b="0" i="0" kern="1200" dirty="0" smtClean="0">
                <a:solidFill>
                  <a:schemeClr val="tx1"/>
                </a:solidFill>
                <a:effectLst/>
                <a:latin typeface="+mn-lt"/>
                <a:ea typeface="+mn-ea"/>
                <a:cs typeface="+mn-cs"/>
              </a:rPr>
              <a:t>của quá trình hồi phục sau khi mắc COVID-19. Lo lắng và suy nghĩ về các triệu</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chứng của bản thân có thể khiến bạn cảm thấy tệ hơn. Ví dụ, nếu bạn tập trung</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vào những cơn đau đầu, bạn có khả năng cảm thấy đau đầu nhiều hơn.</a:t>
            </a:r>
            <a:r>
              <a:rPr lang="vi-VN" dirty="0" smtClean="0"/>
              <a:t> </a:t>
            </a:r>
            <a:br>
              <a:rPr lang="vi-VN" dirty="0" smtClean="0"/>
            </a:br>
            <a:endParaRPr lang="en-US" dirty="0"/>
          </a:p>
        </p:txBody>
      </p:sp>
      <p:sp>
        <p:nvSpPr>
          <p:cNvPr id="4" name="Slide Number Placeholder 3"/>
          <p:cNvSpPr>
            <a:spLocks noGrp="1"/>
          </p:cNvSpPr>
          <p:nvPr>
            <p:ph type="sldNum" sz="quarter" idx="10"/>
          </p:nvPr>
        </p:nvSpPr>
        <p:spPr/>
        <p:txBody>
          <a:bodyPr/>
          <a:lstStyle/>
          <a:p>
            <a:fld id="{627EE094-DF4E-453B-968E-FF37D5DC4587}" type="slidenum">
              <a:rPr lang="en-US" smtClean="0"/>
              <a:t>13</a:t>
            </a:fld>
            <a:endParaRPr lang="en-US"/>
          </a:p>
        </p:txBody>
      </p:sp>
    </p:spTree>
    <p:extLst>
      <p:ext uri="{BB962C8B-B14F-4D97-AF65-F5344CB8AC3E}">
        <p14:creationId xmlns:p14="http://schemas.microsoft.com/office/powerpoint/2010/main" val="3753226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Chọn một nơi yên tĩnh, ánh sáng dịu nhẹ hoặc không quá chói, bạn nằm</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thẳng, duỗi tay chân và thả lỏng hoàn toàn. Tự mình nhẩm và tập trung vào suy</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nghĩ “toàn thân yên tĩnh” đồng thời chú ý đến hơi thở của bản thân. Bạn có thể</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thực hiện lặp đi lặp lại cho đến khi cảm thấy thoải mái hoặc từ từ đi vào giấc</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ngủ.</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Ngoài ra, điều quan trọng cần biết là các triệu chứng thường liên quan đến</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nhau: sự gia tăng của một triệu chứng có thể dẫn đến sự gia tăng của một triệu chứng</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khác. Nếu bạn cảm thấy mệt mỏi, khảnăng tập trung của bạn sẽbịảnh hưởng, sauđó</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sẽ ảnh hưởng đến trí nhớ của bạn, điều này dẫn đến tăng cảm giác lo âu, và kết quả</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là bạn mệt mỏi. Như bạn thấy đấy, điều này trở thành một vòng luẩn quẩn. Chỉcần</a:t>
            </a:r>
            <a:br>
              <a:rPr lang="vi-VN" sz="1200" b="0" i="0" kern="1200" dirty="0" smtClean="0">
                <a:solidFill>
                  <a:schemeClr val="tx1"/>
                </a:solidFill>
                <a:effectLst/>
                <a:latin typeface="+mn-lt"/>
                <a:ea typeface="+mn-ea"/>
                <a:cs typeface="+mn-cs"/>
              </a:rPr>
            </a:br>
            <a:r>
              <a:rPr lang="vi-VN" sz="1200" b="0" i="0" kern="1200" dirty="0" smtClean="0">
                <a:solidFill>
                  <a:schemeClr val="tx1"/>
                </a:solidFill>
                <a:effectLst/>
                <a:latin typeface="+mn-lt"/>
                <a:ea typeface="+mn-ea"/>
                <a:cs typeface="+mn-cs"/>
              </a:rPr>
              <a:t>cải thiện một triệu chứng sẽdẫnđến sựcải thiện của một triệu chứng khác</a:t>
            </a:r>
            <a:r>
              <a:rPr lang="vi-VN" dirty="0" smtClean="0"/>
              <a:t> </a:t>
            </a:r>
            <a:br>
              <a:rPr lang="vi-VN" dirty="0" smtClean="0"/>
            </a:br>
            <a:endParaRPr lang="en-US" dirty="0"/>
          </a:p>
        </p:txBody>
      </p:sp>
      <p:sp>
        <p:nvSpPr>
          <p:cNvPr id="4" name="Slide Number Placeholder 3"/>
          <p:cNvSpPr>
            <a:spLocks noGrp="1"/>
          </p:cNvSpPr>
          <p:nvPr>
            <p:ph type="sldNum" sz="quarter" idx="10"/>
          </p:nvPr>
        </p:nvSpPr>
        <p:spPr/>
        <p:txBody>
          <a:bodyPr/>
          <a:lstStyle/>
          <a:p>
            <a:fld id="{627EE094-DF4E-453B-968E-FF37D5DC4587}" type="slidenum">
              <a:rPr lang="en-US" smtClean="0"/>
              <a:t>15</a:t>
            </a:fld>
            <a:endParaRPr lang="en-US"/>
          </a:p>
        </p:txBody>
      </p:sp>
    </p:spTree>
    <p:extLst>
      <p:ext uri="{BB962C8B-B14F-4D97-AF65-F5344CB8AC3E}">
        <p14:creationId xmlns:p14="http://schemas.microsoft.com/office/powerpoint/2010/main" val="588369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Vừa</a:t>
            </a:r>
            <a:r>
              <a:rPr lang="en-US" baseline="0" dirty="0" smtClean="0"/>
              <a:t> </a:t>
            </a:r>
            <a:r>
              <a:rPr lang="en-US" baseline="0" dirty="0" err="1" smtClean="0"/>
              <a:t>cải</a:t>
            </a:r>
            <a:r>
              <a:rPr lang="en-US" baseline="0" dirty="0" smtClean="0"/>
              <a:t> </a:t>
            </a:r>
            <a:r>
              <a:rPr lang="en-US" baseline="0" dirty="0" err="1" smtClean="0"/>
              <a:t>thiện</a:t>
            </a:r>
            <a:r>
              <a:rPr lang="en-US" baseline="0" dirty="0" smtClean="0"/>
              <a:t> </a:t>
            </a:r>
            <a:r>
              <a:rPr lang="en-US" baseline="0" dirty="0" err="1" smtClean="0"/>
              <a:t>giấc</a:t>
            </a:r>
            <a:r>
              <a:rPr lang="en-US" baseline="0" dirty="0" smtClean="0"/>
              <a:t> </a:t>
            </a:r>
            <a:r>
              <a:rPr lang="en-US" baseline="0" dirty="0" err="1" smtClean="0"/>
              <a:t>ngủ</a:t>
            </a:r>
            <a:r>
              <a:rPr lang="en-US" baseline="0" dirty="0" smtClean="0"/>
              <a:t>. </a:t>
            </a:r>
            <a:r>
              <a:rPr lang="en-US" baseline="0" dirty="0" err="1" smtClean="0"/>
              <a:t>Vửa</a:t>
            </a:r>
            <a:r>
              <a:rPr lang="en-US" baseline="0" dirty="0" smtClean="0"/>
              <a:t> </a:t>
            </a:r>
            <a:r>
              <a:rPr lang="en-US" baseline="0" dirty="0" err="1" smtClean="0"/>
              <a:t>cải</a:t>
            </a:r>
            <a:r>
              <a:rPr lang="en-US" baseline="0" dirty="0" smtClean="0"/>
              <a:t> </a:t>
            </a:r>
            <a:r>
              <a:rPr lang="en-US" baseline="0" dirty="0" err="1" smtClean="0"/>
              <a:t>thiện</a:t>
            </a:r>
            <a:r>
              <a:rPr lang="en-US" baseline="0" dirty="0" smtClean="0"/>
              <a:t> </a:t>
            </a:r>
            <a:r>
              <a:rPr lang="en-US" baseline="0" dirty="0" err="1" smtClean="0"/>
              <a:t>căng</a:t>
            </a:r>
            <a:r>
              <a:rPr lang="en-US" baseline="0" dirty="0" smtClean="0"/>
              <a:t> </a:t>
            </a:r>
            <a:r>
              <a:rPr lang="en-US" baseline="0" dirty="0" err="1" smtClean="0"/>
              <a:t>thẳng</a:t>
            </a:r>
            <a:r>
              <a:rPr lang="en-US" baseline="0" dirty="0" smtClean="0"/>
              <a:t>, stress, </a:t>
            </a:r>
            <a:r>
              <a:rPr lang="en-US" baseline="0" dirty="0" err="1" smtClean="0"/>
              <a:t>trầm</a:t>
            </a:r>
            <a:r>
              <a:rPr lang="en-US" baseline="0" dirty="0" smtClean="0"/>
              <a:t> </a:t>
            </a:r>
            <a:r>
              <a:rPr lang="en-US" baseline="0" dirty="0" err="1" smtClean="0"/>
              <a:t>cảm</a:t>
            </a:r>
            <a:endParaRPr lang="en-US" dirty="0"/>
          </a:p>
        </p:txBody>
      </p:sp>
      <p:sp>
        <p:nvSpPr>
          <p:cNvPr id="4" name="Slide Number Placeholder 3"/>
          <p:cNvSpPr>
            <a:spLocks noGrp="1"/>
          </p:cNvSpPr>
          <p:nvPr>
            <p:ph type="sldNum" sz="quarter" idx="10"/>
          </p:nvPr>
        </p:nvSpPr>
        <p:spPr/>
        <p:txBody>
          <a:bodyPr/>
          <a:lstStyle/>
          <a:p>
            <a:fld id="{627EE094-DF4E-453B-968E-FF37D5DC4587}" type="slidenum">
              <a:rPr lang="en-US" smtClean="0"/>
              <a:t>16</a:t>
            </a:fld>
            <a:endParaRPr lang="en-US"/>
          </a:p>
        </p:txBody>
      </p:sp>
    </p:spTree>
    <p:extLst>
      <p:ext uri="{BB962C8B-B14F-4D97-AF65-F5344CB8AC3E}">
        <p14:creationId xmlns:p14="http://schemas.microsoft.com/office/powerpoint/2010/main" val="141777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t>Dành thời gian thư giãn nhiều hơn, có thể chọn các công việc tạo sự hứng</a:t>
            </a:r>
            <a:r>
              <a:rPr lang="en-US" sz="1200" dirty="0" smtClean="0"/>
              <a:t> </a:t>
            </a:r>
            <a:r>
              <a:rPr lang="vi-VN" sz="1200" dirty="0" smtClean="0"/>
              <a:t>thú cho bản thân (nghe nhạc, cắm hoa, chăm sóc cây cảnh…)</a:t>
            </a:r>
            <a:endParaRPr lang="en-US" sz="1200" dirty="0" smtClean="0"/>
          </a:p>
          <a:p>
            <a:r>
              <a:rPr lang="vi-VN" sz="1200" dirty="0" smtClean="0"/>
              <a:t>Nếu</a:t>
            </a:r>
            <a:r>
              <a:rPr lang="en-US" sz="1200" dirty="0" smtClean="0"/>
              <a:t> </a:t>
            </a:r>
            <a:r>
              <a:rPr lang="vi-VN" sz="1200" dirty="0" smtClean="0"/>
              <a:t>không tập thể dục, bạn nên dần dần hình thành thói quen này.</a:t>
            </a:r>
            <a:r>
              <a:rPr lang="en-US" sz="1200" dirty="0" smtClean="0"/>
              <a:t> </a:t>
            </a:r>
          </a:p>
          <a:p>
            <a:r>
              <a:rPr lang="en-US" sz="1200" dirty="0" err="1" smtClean="0"/>
              <a:t>Tìm</a:t>
            </a:r>
            <a:r>
              <a:rPr lang="en-US" sz="1200" baseline="0" dirty="0" smtClean="0"/>
              <a:t> </a:t>
            </a:r>
            <a:r>
              <a:rPr lang="en-US" sz="1200" baseline="0" dirty="0" err="1" smtClean="0"/>
              <a:t>ra</a:t>
            </a:r>
            <a:r>
              <a:rPr lang="en-US" sz="1200" baseline="0" dirty="0" smtClean="0"/>
              <a:t> </a:t>
            </a:r>
            <a:r>
              <a:rPr lang="en-US" sz="1200" baseline="0" dirty="0" err="1" smtClean="0"/>
              <a:t>giải</a:t>
            </a:r>
            <a:r>
              <a:rPr lang="en-US" sz="1200" baseline="0" dirty="0" smtClean="0"/>
              <a:t> </a:t>
            </a:r>
            <a:r>
              <a:rPr lang="en-US" sz="1200" baseline="0" dirty="0" err="1" smtClean="0"/>
              <a:t>pháp</a:t>
            </a:r>
            <a:r>
              <a:rPr lang="en-US" sz="1200" baseline="0" dirty="0" smtClean="0"/>
              <a:t> </a:t>
            </a:r>
            <a:r>
              <a:rPr lang="en-US" sz="1200" baseline="0" dirty="0" err="1" smtClean="0"/>
              <a:t>đối</a:t>
            </a:r>
            <a:r>
              <a:rPr lang="en-US" sz="1200" baseline="0" dirty="0" smtClean="0"/>
              <a:t> </a:t>
            </a:r>
            <a:r>
              <a:rPr lang="en-US" sz="1200" baseline="0" dirty="0" err="1" smtClean="0"/>
              <a:t>phó</a:t>
            </a:r>
            <a:endParaRPr lang="en-US" dirty="0"/>
          </a:p>
        </p:txBody>
      </p:sp>
      <p:sp>
        <p:nvSpPr>
          <p:cNvPr id="4" name="Slide Number Placeholder 3"/>
          <p:cNvSpPr>
            <a:spLocks noGrp="1"/>
          </p:cNvSpPr>
          <p:nvPr>
            <p:ph type="sldNum" sz="quarter" idx="10"/>
          </p:nvPr>
        </p:nvSpPr>
        <p:spPr/>
        <p:txBody>
          <a:bodyPr/>
          <a:lstStyle/>
          <a:p>
            <a:fld id="{627EE094-DF4E-453B-968E-FF37D5DC4587}" type="slidenum">
              <a:rPr lang="en-US" smtClean="0"/>
              <a:t>17</a:t>
            </a:fld>
            <a:endParaRPr lang="en-US"/>
          </a:p>
        </p:txBody>
      </p:sp>
    </p:spTree>
    <p:extLst>
      <p:ext uri="{BB962C8B-B14F-4D97-AF65-F5344CB8AC3E}">
        <p14:creationId xmlns:p14="http://schemas.microsoft.com/office/powerpoint/2010/main" val="4035950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Khám</a:t>
            </a:r>
            <a:r>
              <a:rPr lang="en-US" baseline="0" dirty="0" smtClean="0"/>
              <a:t> </a:t>
            </a:r>
            <a:r>
              <a:rPr lang="en-US" baseline="0" dirty="0" err="1" smtClean="0"/>
              <a:t>tư</a:t>
            </a:r>
            <a:r>
              <a:rPr lang="en-US" baseline="0" dirty="0" smtClean="0"/>
              <a:t> </a:t>
            </a:r>
            <a:r>
              <a:rPr lang="en-US" baseline="0" dirty="0" err="1" smtClean="0"/>
              <a:t>vấn</a:t>
            </a:r>
            <a:r>
              <a:rPr lang="en-US" baseline="0" dirty="0" smtClean="0"/>
              <a:t> </a:t>
            </a:r>
            <a:r>
              <a:rPr lang="en-US" baseline="0" dirty="0" err="1" smtClean="0"/>
              <a:t>chuyên</a:t>
            </a:r>
            <a:r>
              <a:rPr lang="en-US" baseline="0" dirty="0" smtClean="0"/>
              <a:t> </a:t>
            </a:r>
            <a:r>
              <a:rPr lang="en-US" baseline="0" dirty="0" err="1" smtClean="0"/>
              <a:t>khoa</a:t>
            </a:r>
            <a:r>
              <a:rPr lang="en-US" baseline="0" dirty="0" smtClean="0"/>
              <a:t> </a:t>
            </a:r>
            <a:r>
              <a:rPr lang="en-US" baseline="0" dirty="0" err="1" smtClean="0"/>
              <a:t>tâm</a:t>
            </a:r>
            <a:r>
              <a:rPr lang="en-US" baseline="0" dirty="0" smtClean="0"/>
              <a:t> </a:t>
            </a:r>
            <a:r>
              <a:rPr lang="en-US" baseline="0" dirty="0" err="1" smtClean="0"/>
              <a:t>thần</a:t>
            </a:r>
            <a:r>
              <a:rPr lang="en-US" baseline="0" dirty="0" smtClean="0"/>
              <a:t> </a:t>
            </a:r>
            <a:r>
              <a:rPr lang="en-US" baseline="0" dirty="0" err="1" smtClean="0"/>
              <a:t>sớm</a:t>
            </a:r>
            <a:r>
              <a:rPr lang="en-US" baseline="0" dirty="0" smtClean="0"/>
              <a:t> </a:t>
            </a:r>
            <a:r>
              <a:rPr lang="en-US" baseline="0" dirty="0" err="1" smtClean="0"/>
              <a:t>khi</a:t>
            </a:r>
            <a:r>
              <a:rPr lang="en-US" baseline="0" dirty="0" smtClean="0"/>
              <a:t> </a:t>
            </a:r>
            <a:r>
              <a:rPr lang="en-US" baseline="0" dirty="0" err="1" smtClean="0"/>
              <a:t>các</a:t>
            </a:r>
            <a:r>
              <a:rPr lang="en-US" baseline="0" dirty="0" smtClean="0"/>
              <a:t> </a:t>
            </a:r>
            <a:r>
              <a:rPr lang="en-US" baseline="0" dirty="0" err="1" smtClean="0"/>
              <a:t>triệu</a:t>
            </a:r>
            <a:r>
              <a:rPr lang="en-US" baseline="0" dirty="0" smtClean="0"/>
              <a:t> </a:t>
            </a:r>
            <a:r>
              <a:rPr lang="en-US" baseline="0" dirty="0" err="1" smtClean="0"/>
              <a:t>chứng</a:t>
            </a:r>
            <a:r>
              <a:rPr lang="en-US" baseline="0" dirty="0" smtClean="0"/>
              <a:t> </a:t>
            </a:r>
            <a:r>
              <a:rPr lang="en-US" baseline="0" dirty="0" err="1" smtClean="0"/>
              <a:t>dai</a:t>
            </a:r>
            <a:r>
              <a:rPr lang="en-US" baseline="0" dirty="0" smtClean="0"/>
              <a:t> </a:t>
            </a:r>
            <a:r>
              <a:rPr lang="en-US" baseline="0" dirty="0" err="1" smtClean="0"/>
              <a:t>dẳng</a:t>
            </a:r>
            <a:r>
              <a:rPr lang="en-US" baseline="0" dirty="0" smtClean="0"/>
              <a:t>, </a:t>
            </a:r>
            <a:r>
              <a:rPr lang="en-US" baseline="0" dirty="0" err="1" smtClean="0"/>
              <a:t>mức</a:t>
            </a:r>
            <a:r>
              <a:rPr lang="en-US" baseline="0" dirty="0" smtClean="0"/>
              <a:t> </a:t>
            </a:r>
            <a:r>
              <a:rPr lang="en-US" baseline="0" dirty="0" err="1" smtClean="0"/>
              <a:t>độ</a:t>
            </a:r>
            <a:r>
              <a:rPr lang="en-US" baseline="0" dirty="0" smtClean="0"/>
              <a:t> </a:t>
            </a:r>
            <a:r>
              <a:rPr lang="en-US" baseline="0" dirty="0" err="1" smtClean="0"/>
              <a:t>nặng</a:t>
            </a:r>
            <a:r>
              <a:rPr lang="en-US" baseline="0" smtClean="0"/>
              <a:t>…</a:t>
            </a:r>
            <a:endParaRPr lang="en-US" dirty="0"/>
          </a:p>
        </p:txBody>
      </p:sp>
      <p:sp>
        <p:nvSpPr>
          <p:cNvPr id="4" name="Slide Number Placeholder 3"/>
          <p:cNvSpPr>
            <a:spLocks noGrp="1"/>
          </p:cNvSpPr>
          <p:nvPr>
            <p:ph type="sldNum" sz="quarter" idx="10"/>
          </p:nvPr>
        </p:nvSpPr>
        <p:spPr/>
        <p:txBody>
          <a:bodyPr/>
          <a:lstStyle/>
          <a:p>
            <a:fld id="{627EE094-DF4E-453B-968E-FF37D5DC4587}" type="slidenum">
              <a:rPr lang="en-US" smtClean="0"/>
              <a:t>18</a:t>
            </a:fld>
            <a:endParaRPr lang="en-US"/>
          </a:p>
        </p:txBody>
      </p:sp>
    </p:spTree>
    <p:extLst>
      <p:ext uri="{BB962C8B-B14F-4D97-AF65-F5344CB8AC3E}">
        <p14:creationId xmlns:p14="http://schemas.microsoft.com/office/powerpoint/2010/main" val="880260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D40111-1563-459B-B87E-D4ECA700C9D3}" type="datetimeFigureOut">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05FF9-4B32-4F73-A6CC-B04F75F0EB88}"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75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D40111-1563-459B-B87E-D4ECA700C9D3}" type="datetimeFigureOut">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05FF9-4B32-4F73-A6CC-B04F75F0EB88}" type="slidenum">
              <a:rPr lang="en-US" smtClean="0"/>
              <a:pPr/>
              <a:t>‹#›</a:t>
            </a:fld>
            <a:endParaRPr lang="en-US"/>
          </a:p>
        </p:txBody>
      </p:sp>
    </p:spTree>
    <p:extLst>
      <p:ext uri="{BB962C8B-B14F-4D97-AF65-F5344CB8AC3E}">
        <p14:creationId xmlns:p14="http://schemas.microsoft.com/office/powerpoint/2010/main" val="184550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D40111-1563-459B-B87E-D4ECA700C9D3}" type="datetimeFigureOut">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05FF9-4B32-4F73-A6CC-B04F75F0EB88}" type="slidenum">
              <a:rPr lang="en-US" smtClean="0"/>
              <a:pPr/>
              <a:t>‹#›</a:t>
            </a:fld>
            <a:endParaRPr lang="en-US"/>
          </a:p>
        </p:txBody>
      </p:sp>
    </p:spTree>
    <p:extLst>
      <p:ext uri="{BB962C8B-B14F-4D97-AF65-F5344CB8AC3E}">
        <p14:creationId xmlns:p14="http://schemas.microsoft.com/office/powerpoint/2010/main" val="58713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DD40111-1563-459B-B87E-D4ECA700C9D3}" type="datetimeFigureOut">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05FF9-4B32-4F73-A6CC-B04F75F0EB88}" type="slidenum">
              <a:rPr lang="en-US" smtClean="0"/>
              <a:pPr/>
              <a:t>‹#›</a:t>
            </a:fld>
            <a:endParaRPr lang="en-US"/>
          </a:p>
        </p:txBody>
      </p:sp>
      <p:pic>
        <p:nvPicPr>
          <p:cNvPr id="7" name="Picture 6">
            <a:extLst>
              <a:ext uri="{FF2B5EF4-FFF2-40B4-BE49-F238E27FC236}">
                <a16:creationId xmlns:a16="http://schemas.microsoft.com/office/drawing/2014/main" xmlns="" id="{0C468B2C-8B12-F145-BECE-BC5DA4C956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2032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Admin\Desktop\1.jpg">
            <a:extLst>
              <a:ext uri="{FF2B5EF4-FFF2-40B4-BE49-F238E27FC236}">
                <a16:creationId xmlns:a16="http://schemas.microsoft.com/office/drawing/2014/main" xmlns="" id="{276C73A2-55B7-BE43-81A6-4884FC0FFC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63200" y="18288"/>
            <a:ext cx="1828800" cy="135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76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D40111-1563-459B-B87E-D4ECA700C9D3}" type="datetimeFigureOut">
              <a:rPr lang="en-US" smtClean="0"/>
              <a:pPr/>
              <a:t>5/31/2022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05FF9-4B32-4F73-A6CC-B04F75F0EB88}"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71627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D40111-1563-459B-B87E-D4ECA700C9D3}" type="datetimeFigureOut">
              <a:rPr lang="en-US" smtClean="0"/>
              <a:pPr/>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05FF9-4B32-4F73-A6CC-B04F75F0EB88}" type="slidenum">
              <a:rPr lang="en-US" smtClean="0"/>
              <a:pPr/>
              <a:t>‹#›</a:t>
            </a:fld>
            <a:endParaRPr lang="en-US"/>
          </a:p>
        </p:txBody>
      </p:sp>
    </p:spTree>
    <p:extLst>
      <p:ext uri="{BB962C8B-B14F-4D97-AF65-F5344CB8AC3E}">
        <p14:creationId xmlns:p14="http://schemas.microsoft.com/office/powerpoint/2010/main" val="3614886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D40111-1563-459B-B87E-D4ECA700C9D3}" type="datetimeFigureOut">
              <a:rPr lang="en-US" smtClean="0"/>
              <a:pPr/>
              <a:t>5/31/2022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05FF9-4B32-4F73-A6CC-B04F75F0EB88}"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561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D40111-1563-459B-B87E-D4ECA700C9D3}" type="datetimeFigureOut">
              <a:rPr lang="en-US" smtClean="0"/>
              <a:pPr/>
              <a:t>5/31/2022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05FF9-4B32-4F73-A6CC-B04F75F0EB88}" type="slidenum">
              <a:rPr lang="en-US" smtClean="0"/>
              <a:pPr/>
              <a:t>‹#›</a:t>
            </a:fld>
            <a:endParaRPr lang="en-US"/>
          </a:p>
        </p:txBody>
      </p:sp>
    </p:spTree>
    <p:extLst>
      <p:ext uri="{BB962C8B-B14F-4D97-AF65-F5344CB8AC3E}">
        <p14:creationId xmlns:p14="http://schemas.microsoft.com/office/powerpoint/2010/main" val="2047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D40111-1563-459B-B87E-D4ECA700C9D3}" type="datetimeFigureOut">
              <a:rPr lang="en-US" smtClean="0"/>
              <a:pPr/>
              <a:t>5/31/2022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05FF9-4B32-4F73-A6CC-B04F75F0EB88}" type="slidenum">
              <a:rPr lang="en-US" smtClean="0"/>
              <a:pPr/>
              <a:t>‹#›</a:t>
            </a:fld>
            <a:endParaRPr lang="en-US"/>
          </a:p>
        </p:txBody>
      </p:sp>
    </p:spTree>
    <p:extLst>
      <p:ext uri="{BB962C8B-B14F-4D97-AF65-F5344CB8AC3E}">
        <p14:creationId xmlns:p14="http://schemas.microsoft.com/office/powerpoint/2010/main" val="2353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D40111-1563-459B-B87E-D4ECA700C9D3}" type="datetimeFigureOut">
              <a:rPr lang="en-US" smtClean="0"/>
              <a:pPr/>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05FF9-4B32-4F73-A6CC-B04F75F0EB88}"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8386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D40111-1563-459B-B87E-D4ECA700C9D3}" type="datetimeFigureOut">
              <a:rPr lang="en-US" smtClean="0"/>
              <a:pPr/>
              <a:t>5/31/2022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05FF9-4B32-4F73-A6CC-B04F75F0EB88}" type="slidenum">
              <a:rPr lang="en-US" smtClean="0"/>
              <a:pPr/>
              <a:t>‹#›</a:t>
            </a:fld>
            <a:endParaRPr lang="en-US"/>
          </a:p>
        </p:txBody>
      </p:sp>
    </p:spTree>
    <p:extLst>
      <p:ext uri="{BB962C8B-B14F-4D97-AF65-F5344CB8AC3E}">
        <p14:creationId xmlns:p14="http://schemas.microsoft.com/office/powerpoint/2010/main" val="3900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9DD40111-1563-459B-B87E-D4ECA700C9D3}" type="datetimeFigureOut">
              <a:rPr lang="en-US" smtClean="0"/>
              <a:pPr/>
              <a:t>5/31/2022</a:t>
            </a:fld>
            <a:endParaRPr lang="en-US"/>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AC305FF9-4B32-4F73-A6CC-B04F75F0EB88}" type="slidenum">
              <a:rPr lang="en-US" smtClean="0"/>
              <a:pPr/>
              <a:t>‹#›</a:t>
            </a:fld>
            <a:endParaRPr lang="en-US"/>
          </a:p>
        </p:txBody>
      </p:sp>
    </p:spTree>
    <p:extLst>
      <p:ext uri="{BB962C8B-B14F-4D97-AF65-F5344CB8AC3E}">
        <p14:creationId xmlns:p14="http://schemas.microsoft.com/office/powerpoint/2010/main" val="564658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pps.who.int/iris/handle/10665/331490?locale-attribute=ar&amp;local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109" y="2062846"/>
            <a:ext cx="11658600" cy="1470025"/>
          </a:xfrm>
        </p:spPr>
        <p:txBody>
          <a:bodyPr/>
          <a:lstStyle/>
          <a:p>
            <a:pPr algn="ctr"/>
            <a:r>
              <a:rPr lang="en-US" sz="4600" dirty="0" err="1"/>
              <a:t>Kiểm</a:t>
            </a:r>
            <a:r>
              <a:rPr lang="en-US" sz="4600" dirty="0"/>
              <a:t> </a:t>
            </a:r>
            <a:r>
              <a:rPr lang="en-US" sz="4600" dirty="0" err="1"/>
              <a:t>soát</a:t>
            </a:r>
            <a:r>
              <a:rPr lang="en-US" sz="4600" dirty="0"/>
              <a:t> </a:t>
            </a:r>
            <a:r>
              <a:rPr lang="en-US" sz="4600" dirty="0" smtClean="0"/>
              <a:t>MỘT SỐ VẤN ĐỀ </a:t>
            </a:r>
            <a:br>
              <a:rPr lang="en-US" sz="4600" dirty="0" smtClean="0"/>
            </a:br>
            <a:r>
              <a:rPr lang="en-US" sz="4600" dirty="0" smtClean="0"/>
              <a:t>SỨC KHỎE </a:t>
            </a:r>
            <a:r>
              <a:rPr lang="en-US" sz="4600" dirty="0" err="1" smtClean="0"/>
              <a:t>Tâm</a:t>
            </a:r>
            <a:r>
              <a:rPr lang="en-US" sz="4600" dirty="0" smtClean="0"/>
              <a:t> </a:t>
            </a:r>
            <a:r>
              <a:rPr lang="en-US" sz="4600" dirty="0" err="1" smtClean="0"/>
              <a:t>thần</a:t>
            </a:r>
            <a:r>
              <a:rPr lang="en-US" sz="4600" dirty="0" smtClean="0"/>
              <a:t> SAU COVID 19</a:t>
            </a:r>
            <a:endParaRPr lang="en-US" sz="4600" dirty="0"/>
          </a:p>
        </p:txBody>
      </p:sp>
      <p:sp>
        <p:nvSpPr>
          <p:cNvPr id="3" name="Subtitle 2"/>
          <p:cNvSpPr>
            <a:spLocks noGrp="1"/>
          </p:cNvSpPr>
          <p:nvPr>
            <p:ph type="subTitle" idx="1"/>
          </p:nvPr>
        </p:nvSpPr>
        <p:spPr>
          <a:xfrm>
            <a:off x="4114800" y="4343400"/>
            <a:ext cx="6400800" cy="1752600"/>
          </a:xfrm>
        </p:spPr>
        <p:txBody>
          <a:bodyPr>
            <a:normAutofit/>
          </a:bodyPr>
          <a:lstStyle/>
          <a:p>
            <a:pPr algn="l"/>
            <a:r>
              <a:rPr lang="en-US" dirty="0" err="1"/>
              <a:t>Ths.BSNT</a:t>
            </a:r>
            <a:r>
              <a:rPr lang="en-US" dirty="0"/>
              <a:t> </a:t>
            </a:r>
            <a:r>
              <a:rPr lang="en-US" dirty="0" err="1"/>
              <a:t>Bùi</a:t>
            </a:r>
            <a:r>
              <a:rPr lang="en-US" dirty="0"/>
              <a:t> </a:t>
            </a:r>
            <a:r>
              <a:rPr lang="en-US" dirty="0" err="1"/>
              <a:t>Văn</a:t>
            </a:r>
            <a:r>
              <a:rPr lang="en-US" dirty="0"/>
              <a:t> </a:t>
            </a:r>
            <a:r>
              <a:rPr lang="en-US" dirty="0" err="1"/>
              <a:t>Lợi</a:t>
            </a:r>
            <a:endParaRPr lang="en-US" dirty="0"/>
          </a:p>
          <a:p>
            <a:pPr algn="l"/>
            <a:r>
              <a:rPr lang="en-US" dirty="0" err="1"/>
              <a:t>Viện</a:t>
            </a:r>
            <a:r>
              <a:rPr lang="en-US" dirty="0"/>
              <a:t> </a:t>
            </a:r>
            <a:r>
              <a:rPr lang="en-US" dirty="0" err="1"/>
              <a:t>Sức</a:t>
            </a:r>
            <a:r>
              <a:rPr lang="en-US" dirty="0"/>
              <a:t> </a:t>
            </a:r>
            <a:r>
              <a:rPr lang="en-US" dirty="0" err="1"/>
              <a:t>khỏe</a:t>
            </a:r>
            <a:r>
              <a:rPr lang="en-US" dirty="0"/>
              <a:t> </a:t>
            </a:r>
            <a:r>
              <a:rPr lang="en-US" dirty="0" err="1"/>
              <a:t>Tâm</a:t>
            </a:r>
            <a:r>
              <a:rPr lang="en-US" dirty="0"/>
              <a:t> </a:t>
            </a:r>
            <a:r>
              <a:rPr lang="en-US" dirty="0" err="1"/>
              <a:t>thần</a:t>
            </a:r>
            <a:r>
              <a:rPr lang="en-US" dirty="0"/>
              <a:t> – BV </a:t>
            </a:r>
            <a:r>
              <a:rPr lang="en-US" dirty="0" err="1"/>
              <a:t>Bạch</a:t>
            </a:r>
            <a:r>
              <a:rPr lang="en-US" dirty="0"/>
              <a:t> Mai</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6698" y="-1"/>
            <a:ext cx="1653702" cy="1418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Admin\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6388" y="14592"/>
            <a:ext cx="1471612" cy="1255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8918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Các</a:t>
            </a:r>
            <a:r>
              <a:rPr lang="en-US" b="1" dirty="0" smtClean="0"/>
              <a:t> </a:t>
            </a:r>
            <a:r>
              <a:rPr lang="en-US" b="1" dirty="0" err="1" smtClean="0"/>
              <a:t>biện</a:t>
            </a:r>
            <a:r>
              <a:rPr lang="en-US" b="1" dirty="0" smtClean="0"/>
              <a:t> </a:t>
            </a:r>
            <a:r>
              <a:rPr lang="en-US" b="1" dirty="0" err="1" smtClean="0"/>
              <a:t>pháp</a:t>
            </a:r>
            <a:r>
              <a:rPr lang="en-US" b="1" dirty="0" smtClean="0"/>
              <a:t> </a:t>
            </a:r>
            <a:r>
              <a:rPr lang="en-US" b="1" dirty="0" err="1" smtClean="0"/>
              <a:t>khác</a:t>
            </a:r>
            <a:endParaRPr lang="en-US" b="1" dirty="0"/>
          </a:p>
        </p:txBody>
      </p:sp>
      <p:sp>
        <p:nvSpPr>
          <p:cNvPr id="3" name="Content Placeholder 2"/>
          <p:cNvSpPr>
            <a:spLocks noGrp="1"/>
          </p:cNvSpPr>
          <p:nvPr>
            <p:ph idx="1"/>
          </p:nvPr>
        </p:nvSpPr>
        <p:spPr/>
        <p:txBody>
          <a:bodyPr/>
          <a:lstStyle/>
          <a:p>
            <a:r>
              <a:rPr lang="vi-VN" b="1" dirty="0"/>
              <a:t>Ngoài ra</a:t>
            </a:r>
            <a:r>
              <a:rPr lang="vi-VN" dirty="0"/>
              <a:t>, các biện pháp nâng cao thể trạng, các chiến lược làm giảm căng</a:t>
            </a:r>
            <a:r>
              <a:rPr lang="en-US" dirty="0"/>
              <a:t> </a:t>
            </a:r>
            <a:r>
              <a:rPr lang="vi-VN" dirty="0"/>
              <a:t>thẳng có thể cải thiện tình trạng sương mù não như: </a:t>
            </a:r>
            <a:endParaRPr lang="en-US" dirty="0" smtClean="0"/>
          </a:p>
          <a:p>
            <a:pPr lvl="1">
              <a:lnSpc>
                <a:spcPct val="150000"/>
              </a:lnSpc>
              <a:buFont typeface="Arial" pitchFamily="34" charset="0"/>
              <a:buChar char="−"/>
            </a:pPr>
            <a:r>
              <a:rPr lang="en-US" sz="2200" dirty="0"/>
              <a:t>N</a:t>
            </a:r>
            <a:r>
              <a:rPr lang="vi-VN" sz="2200" dirty="0" smtClean="0"/>
              <a:t>gủ </a:t>
            </a:r>
            <a:r>
              <a:rPr lang="vi-VN" sz="2200" dirty="0"/>
              <a:t>đủ giấc và đúng giờ, </a:t>
            </a:r>
            <a:endParaRPr lang="en-US" sz="2200" dirty="0" smtClean="0"/>
          </a:p>
          <a:p>
            <a:pPr lvl="1">
              <a:lnSpc>
                <a:spcPct val="150000"/>
              </a:lnSpc>
              <a:buFont typeface="Arial" pitchFamily="34" charset="0"/>
              <a:buChar char="−"/>
            </a:pPr>
            <a:r>
              <a:rPr lang="en-US" sz="2200" dirty="0"/>
              <a:t>T</a:t>
            </a:r>
            <a:r>
              <a:rPr lang="vi-VN" sz="2200" dirty="0" smtClean="0"/>
              <a:t>ập</a:t>
            </a:r>
            <a:r>
              <a:rPr lang="en-US" sz="2200" dirty="0" smtClean="0"/>
              <a:t> </a:t>
            </a:r>
            <a:r>
              <a:rPr lang="vi-VN" sz="2200" dirty="0"/>
              <a:t>thể dục, thư giãn; </a:t>
            </a:r>
            <a:endParaRPr lang="en-US" sz="2200" dirty="0" smtClean="0"/>
          </a:p>
          <a:p>
            <a:pPr lvl="1">
              <a:lnSpc>
                <a:spcPct val="150000"/>
              </a:lnSpc>
              <a:buFont typeface="Arial" pitchFamily="34" charset="0"/>
              <a:buChar char="−"/>
            </a:pPr>
            <a:r>
              <a:rPr lang="en-US" sz="2200" dirty="0"/>
              <a:t>S</a:t>
            </a:r>
            <a:r>
              <a:rPr lang="vi-VN" sz="2200" dirty="0" smtClean="0"/>
              <a:t>uy </a:t>
            </a:r>
            <a:r>
              <a:rPr lang="vi-VN" sz="2200" dirty="0"/>
              <a:t>nghĩ tích cực, </a:t>
            </a:r>
            <a:endParaRPr lang="en-US" sz="2200" dirty="0" smtClean="0"/>
          </a:p>
          <a:p>
            <a:pPr lvl="1">
              <a:lnSpc>
                <a:spcPct val="150000"/>
              </a:lnSpc>
              <a:buFont typeface="Arial" pitchFamily="34" charset="0"/>
              <a:buChar char="−"/>
            </a:pPr>
            <a:r>
              <a:rPr lang="en-US" sz="2200" dirty="0"/>
              <a:t>C</a:t>
            </a:r>
            <a:r>
              <a:rPr lang="vi-VN" sz="2200" dirty="0" smtClean="0"/>
              <a:t>hế </a:t>
            </a:r>
            <a:r>
              <a:rPr lang="vi-VN" sz="2200" dirty="0"/>
              <a:t>độ ăn uống hợp lý, </a:t>
            </a:r>
            <a:endParaRPr lang="en-US" sz="2200" dirty="0" smtClean="0"/>
          </a:p>
          <a:p>
            <a:pPr lvl="1">
              <a:lnSpc>
                <a:spcPct val="150000"/>
              </a:lnSpc>
              <a:buFont typeface="Arial" pitchFamily="34" charset="0"/>
              <a:buChar char="−"/>
            </a:pPr>
            <a:r>
              <a:rPr lang="en-US" sz="2200" dirty="0"/>
              <a:t>T</a:t>
            </a:r>
            <a:r>
              <a:rPr lang="vi-VN" sz="2200" smtClean="0"/>
              <a:t>ránh </a:t>
            </a:r>
            <a:r>
              <a:rPr lang="vi-VN" sz="2200" dirty="0"/>
              <a:t>các chất tác</a:t>
            </a:r>
            <a:r>
              <a:rPr lang="en-US" sz="2200" dirty="0"/>
              <a:t> </a:t>
            </a:r>
            <a:r>
              <a:rPr lang="vi-VN" sz="2200" dirty="0"/>
              <a:t>động tâm thần như rượu, bia, chất kích thích, ...</a:t>
            </a:r>
            <a:endParaRPr lang="en-US" sz="2200" dirty="0"/>
          </a:p>
        </p:txBody>
      </p:sp>
    </p:spTree>
    <p:extLst>
      <p:ext uri="{BB962C8B-B14F-4D97-AF65-F5344CB8AC3E}">
        <p14:creationId xmlns:p14="http://schemas.microsoft.com/office/powerpoint/2010/main" val="691250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11582400" cy="4876800"/>
          </a:xfrm>
        </p:spPr>
        <p:txBody>
          <a:bodyPr>
            <a:normAutofit/>
          </a:bodyPr>
          <a:lstStyle/>
          <a:p>
            <a:pPr marL="0" indent="0" algn="ctr">
              <a:buNone/>
            </a:pPr>
            <a:r>
              <a:rPr lang="en-US" sz="6600" b="1" dirty="0" err="1"/>
              <a:t>Kiểm</a:t>
            </a:r>
            <a:r>
              <a:rPr lang="en-US" sz="6600" b="1" dirty="0"/>
              <a:t> </a:t>
            </a:r>
            <a:r>
              <a:rPr lang="en-US" sz="6600" b="1" dirty="0" err="1"/>
              <a:t>soát</a:t>
            </a:r>
            <a:r>
              <a:rPr lang="en-US" sz="6600" b="1" dirty="0"/>
              <a:t> </a:t>
            </a:r>
            <a:r>
              <a:rPr lang="en-US" sz="6600" b="1" dirty="0" err="1"/>
              <a:t>các</a:t>
            </a:r>
            <a:r>
              <a:rPr lang="en-US" sz="6600" b="1" dirty="0"/>
              <a:t> </a:t>
            </a:r>
            <a:r>
              <a:rPr lang="en-US" sz="6600" b="1" dirty="0" err="1"/>
              <a:t>vấn</a:t>
            </a:r>
            <a:r>
              <a:rPr lang="en-US" sz="6600" b="1" dirty="0"/>
              <a:t> </a:t>
            </a:r>
            <a:r>
              <a:rPr lang="en-US" sz="6600" b="1" dirty="0" err="1"/>
              <a:t>đề</a:t>
            </a:r>
            <a:r>
              <a:rPr lang="en-US" sz="6600" b="1" dirty="0"/>
              <a:t> </a:t>
            </a:r>
            <a:r>
              <a:rPr lang="en-US" sz="6600" b="1" dirty="0" err="1"/>
              <a:t>về</a:t>
            </a:r>
            <a:r>
              <a:rPr lang="en-US" sz="6600" b="1" dirty="0"/>
              <a:t> </a:t>
            </a:r>
            <a:r>
              <a:rPr lang="en-US" sz="6600" b="1" dirty="0" err="1"/>
              <a:t>căng</a:t>
            </a:r>
            <a:r>
              <a:rPr lang="en-US" sz="6600" b="1" dirty="0"/>
              <a:t> </a:t>
            </a:r>
            <a:r>
              <a:rPr lang="en-US" sz="6600" b="1" dirty="0" err="1"/>
              <a:t>thẳng</a:t>
            </a:r>
            <a:r>
              <a:rPr lang="en-US" sz="6600" b="1" dirty="0"/>
              <a:t>, </a:t>
            </a:r>
            <a:r>
              <a:rPr lang="en-US" sz="6600" b="1" dirty="0" smtClean="0"/>
              <a:t>lo </a:t>
            </a:r>
            <a:r>
              <a:rPr lang="en-US" sz="6600" b="1" dirty="0" err="1" smtClean="0"/>
              <a:t>âu</a:t>
            </a:r>
            <a:r>
              <a:rPr lang="en-US" sz="6600" b="1" dirty="0"/>
              <a:t>, </a:t>
            </a:r>
            <a:r>
              <a:rPr lang="en-US" sz="6600" b="1" dirty="0" err="1" smtClean="0"/>
              <a:t>trầm</a:t>
            </a:r>
            <a:r>
              <a:rPr lang="en-US" sz="6600" b="1" dirty="0" smtClean="0"/>
              <a:t> </a:t>
            </a:r>
            <a:r>
              <a:rPr lang="en-US" sz="6600" b="1" dirty="0" err="1" smtClean="0"/>
              <a:t>cảm</a:t>
            </a:r>
            <a:r>
              <a:rPr lang="en-US" sz="6600" b="1" dirty="0" smtClean="0"/>
              <a:t> </a:t>
            </a:r>
            <a:r>
              <a:rPr lang="en-US" sz="6600" b="1" dirty="0" err="1"/>
              <a:t>và</a:t>
            </a:r>
            <a:r>
              <a:rPr lang="en-US" sz="6600" b="1" dirty="0"/>
              <a:t> </a:t>
            </a:r>
            <a:r>
              <a:rPr lang="en-US" sz="6600" b="1" dirty="0" err="1"/>
              <a:t>giấc</a:t>
            </a:r>
            <a:r>
              <a:rPr lang="en-US" sz="6600" b="1" dirty="0"/>
              <a:t> </a:t>
            </a:r>
            <a:r>
              <a:rPr lang="en-US" sz="6600" b="1" dirty="0" err="1"/>
              <a:t>ngủ</a:t>
            </a:r>
            <a:endParaRPr lang="en-US" sz="6600" b="1" dirty="0"/>
          </a:p>
        </p:txBody>
      </p:sp>
    </p:spTree>
    <p:extLst>
      <p:ext uri="{BB962C8B-B14F-4D97-AF65-F5344CB8AC3E}">
        <p14:creationId xmlns:p14="http://schemas.microsoft.com/office/powerpoint/2010/main" val="4933261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err="1" smtClean="0"/>
              <a:t>Đặt</a:t>
            </a:r>
            <a:r>
              <a:rPr lang="en-US" sz="4400" b="1" dirty="0" smtClean="0"/>
              <a:t> </a:t>
            </a:r>
            <a:r>
              <a:rPr lang="en-US" sz="4400" b="1" dirty="0" err="1" smtClean="0"/>
              <a:t>vấn</a:t>
            </a:r>
            <a:r>
              <a:rPr lang="en-US" sz="4400" b="1" dirty="0" smtClean="0"/>
              <a:t> </a:t>
            </a:r>
            <a:r>
              <a:rPr lang="en-US" sz="4400" b="1" dirty="0" err="1" smtClean="0"/>
              <a:t>đề</a:t>
            </a:r>
            <a:endParaRPr lang="en-US" sz="4400" b="1" dirty="0"/>
          </a:p>
        </p:txBody>
      </p:sp>
      <p:sp>
        <p:nvSpPr>
          <p:cNvPr id="3" name="Content Placeholder 2"/>
          <p:cNvSpPr>
            <a:spLocks noGrp="1"/>
          </p:cNvSpPr>
          <p:nvPr>
            <p:ph idx="1"/>
          </p:nvPr>
        </p:nvSpPr>
        <p:spPr/>
        <p:txBody>
          <a:bodyPr/>
          <a:lstStyle/>
          <a:p>
            <a:r>
              <a:rPr lang="vi-VN" dirty="0"/>
              <a:t>Mệt mỏi do mắc COVID 19 và các triệu chứng lâu dài có thể gây ra </a:t>
            </a:r>
            <a:r>
              <a:rPr lang="vi-VN" dirty="0" smtClean="0"/>
              <a:t>căng</a:t>
            </a:r>
            <a:r>
              <a:rPr lang="en-US" dirty="0" smtClean="0"/>
              <a:t> t</a:t>
            </a:r>
            <a:r>
              <a:rPr lang="vi-VN" dirty="0" smtClean="0"/>
              <a:t>hẳng </a:t>
            </a:r>
            <a:r>
              <a:rPr lang="vi-VN" dirty="0"/>
              <a:t>cho người </a:t>
            </a:r>
            <a:r>
              <a:rPr lang="vi-VN" dirty="0" smtClean="0"/>
              <a:t>bệnh</a:t>
            </a:r>
            <a:r>
              <a:rPr lang="en-US" dirty="0" smtClean="0"/>
              <a:t>.</a:t>
            </a:r>
          </a:p>
          <a:p>
            <a:r>
              <a:rPr lang="vi-VN" dirty="0"/>
              <a:t>Việc trải qua cảm giác căng thẳng, lo âu (lo lắng, sợ hãi) hoặc trầm </a:t>
            </a:r>
            <a:r>
              <a:rPr lang="vi-VN" dirty="0" smtClean="0"/>
              <a:t>cảm</a:t>
            </a:r>
            <a:r>
              <a:rPr lang="en-US" dirty="0" smtClean="0"/>
              <a:t> </a:t>
            </a:r>
            <a:r>
              <a:rPr lang="vi-VN" dirty="0" smtClean="0"/>
              <a:t>(tâm </a:t>
            </a:r>
            <a:r>
              <a:rPr lang="vi-VN" dirty="0"/>
              <a:t>trạng chán nản, buồn bã) không phải là điều bất bình thường.</a:t>
            </a:r>
            <a:endParaRPr lang="en-US" dirty="0"/>
          </a:p>
        </p:txBody>
      </p:sp>
      <p:pic>
        <p:nvPicPr>
          <p:cNvPr id="4" name="Picture 3"/>
          <p:cNvPicPr>
            <a:picLocks noChangeAspect="1"/>
          </p:cNvPicPr>
          <p:nvPr/>
        </p:nvPicPr>
        <p:blipFill>
          <a:blip r:embed="rId2"/>
          <a:stretch>
            <a:fillRect/>
          </a:stretch>
        </p:blipFill>
        <p:spPr>
          <a:xfrm>
            <a:off x="2362199" y="3352800"/>
            <a:ext cx="7391401" cy="3505200"/>
          </a:xfrm>
          <a:prstGeom prst="rect">
            <a:avLst/>
          </a:prstGeom>
        </p:spPr>
      </p:pic>
    </p:spTree>
    <p:extLst>
      <p:ext uri="{BB962C8B-B14F-4D97-AF65-F5344CB8AC3E}">
        <p14:creationId xmlns:p14="http://schemas.microsoft.com/office/powerpoint/2010/main" val="1024284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Liệu</a:t>
            </a:r>
            <a:r>
              <a:rPr lang="en-US" dirty="0" smtClean="0"/>
              <a:t> </a:t>
            </a:r>
            <a:r>
              <a:rPr lang="en-US" dirty="0" err="1" smtClean="0"/>
              <a:t>pháp</a:t>
            </a:r>
            <a:r>
              <a:rPr lang="en-US" dirty="0" smtClean="0"/>
              <a:t> </a:t>
            </a:r>
            <a:r>
              <a:rPr lang="en-US" dirty="0" err="1" smtClean="0"/>
              <a:t>thư</a:t>
            </a:r>
            <a:r>
              <a:rPr lang="en-US" dirty="0" smtClean="0"/>
              <a:t> </a:t>
            </a:r>
            <a:r>
              <a:rPr lang="en-US" dirty="0" err="1" smtClean="0"/>
              <a:t>giãn</a:t>
            </a:r>
            <a:endParaRPr lang="en-US" dirty="0"/>
          </a:p>
        </p:txBody>
      </p:sp>
      <p:sp>
        <p:nvSpPr>
          <p:cNvPr id="3" name="Content Placeholder 2"/>
          <p:cNvSpPr>
            <a:spLocks noGrp="1"/>
          </p:cNvSpPr>
          <p:nvPr>
            <p:ph idx="1"/>
          </p:nvPr>
        </p:nvSpPr>
        <p:spPr/>
        <p:txBody>
          <a:bodyPr/>
          <a:lstStyle/>
          <a:p>
            <a:r>
              <a:rPr lang="vi-VN" dirty="0"/>
              <a:t>Thư giãn giúp tiết kiệm năng lượng hạn chế mà bạn có trong quá trình hồi</a:t>
            </a:r>
            <a:br>
              <a:rPr lang="vi-VN" dirty="0"/>
            </a:br>
            <a:r>
              <a:rPr lang="vi-VN" dirty="0"/>
              <a:t>phục sau khi bị bệnh. Điều đó giúp bạn kiểm soát được tình trạng lo lắng và </a:t>
            </a:r>
            <a:r>
              <a:rPr lang="vi-VN" dirty="0" smtClean="0"/>
              <a:t>cải</a:t>
            </a:r>
            <a:r>
              <a:rPr lang="en-US" dirty="0" smtClean="0"/>
              <a:t> </a:t>
            </a:r>
            <a:r>
              <a:rPr lang="vi-VN" dirty="0" smtClean="0"/>
              <a:t>thiện </a:t>
            </a:r>
            <a:r>
              <a:rPr lang="vi-VN" dirty="0"/>
              <a:t>tâm trạng. </a:t>
            </a:r>
            <a:r>
              <a:rPr lang="vi-VN" dirty="0" smtClean="0"/>
              <a:t>Dưới</a:t>
            </a:r>
            <a:r>
              <a:rPr lang="en-US" dirty="0" smtClean="0"/>
              <a:t> </a:t>
            </a:r>
            <a:r>
              <a:rPr lang="vi-VN" dirty="0" smtClean="0"/>
              <a:t>đây</a:t>
            </a:r>
            <a:r>
              <a:rPr lang="en-US" dirty="0" smtClean="0"/>
              <a:t> </a:t>
            </a:r>
            <a:r>
              <a:rPr lang="vi-VN" dirty="0" smtClean="0"/>
              <a:t>là </a:t>
            </a:r>
            <a:r>
              <a:rPr lang="vi-VN" dirty="0"/>
              <a:t>một số ví dụ về một kỹ thuật </a:t>
            </a:r>
            <a:r>
              <a:rPr lang="vi-VN" dirty="0" smtClean="0"/>
              <a:t>thư</a:t>
            </a:r>
            <a:r>
              <a:rPr lang="en-US" dirty="0" smtClean="0"/>
              <a:t> </a:t>
            </a:r>
            <a:r>
              <a:rPr lang="vi-VN" dirty="0" smtClean="0"/>
              <a:t>giãn</a:t>
            </a:r>
            <a:r>
              <a:rPr lang="en-US" dirty="0" smtClean="0"/>
              <a:t>:</a:t>
            </a:r>
          </a:p>
          <a:p>
            <a:r>
              <a:rPr lang="en-US" dirty="0" err="1" smtClean="0"/>
              <a:t>Kỹ</a:t>
            </a:r>
            <a:r>
              <a:rPr lang="en-US" dirty="0" smtClean="0"/>
              <a:t> </a:t>
            </a:r>
            <a:r>
              <a:rPr lang="en-US" dirty="0" err="1" smtClean="0"/>
              <a:t>thuật</a:t>
            </a:r>
            <a:r>
              <a:rPr lang="en-US" dirty="0" smtClean="0"/>
              <a:t> </a:t>
            </a:r>
            <a:r>
              <a:rPr lang="en-US" dirty="0" err="1" smtClean="0"/>
              <a:t>nối</a:t>
            </a:r>
            <a:r>
              <a:rPr lang="en-US" dirty="0" smtClean="0"/>
              <a:t> </a:t>
            </a:r>
            <a:r>
              <a:rPr lang="en-US" dirty="0" err="1" smtClean="0"/>
              <a:t>đất</a:t>
            </a:r>
            <a:r>
              <a:rPr lang="en-US" dirty="0" smtClean="0"/>
              <a:t>:</a:t>
            </a:r>
            <a:r>
              <a:rPr lang="vi-VN" dirty="0"/>
              <a:t/>
            </a:r>
            <a:br>
              <a:rPr lang="vi-VN" dirty="0"/>
            </a:br>
            <a:endParaRPr lang="en-US" dirty="0"/>
          </a:p>
        </p:txBody>
      </p:sp>
      <p:pic>
        <p:nvPicPr>
          <p:cNvPr id="5" name="Picture 4"/>
          <p:cNvPicPr>
            <a:picLocks noChangeAspect="1"/>
          </p:cNvPicPr>
          <p:nvPr/>
        </p:nvPicPr>
        <p:blipFill>
          <a:blip r:embed="rId3"/>
          <a:stretch>
            <a:fillRect/>
          </a:stretch>
        </p:blipFill>
        <p:spPr>
          <a:xfrm>
            <a:off x="1371600" y="3581400"/>
            <a:ext cx="9372600" cy="2647950"/>
          </a:xfrm>
          <a:prstGeom prst="rect">
            <a:avLst/>
          </a:prstGeom>
        </p:spPr>
      </p:pic>
    </p:spTree>
    <p:extLst>
      <p:ext uri="{BB962C8B-B14F-4D97-AF65-F5344CB8AC3E}">
        <p14:creationId xmlns:p14="http://schemas.microsoft.com/office/powerpoint/2010/main" val="2077557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Kỹ</a:t>
            </a:r>
            <a:r>
              <a:rPr lang="en-US" dirty="0" smtClean="0"/>
              <a:t> </a:t>
            </a:r>
            <a:r>
              <a:rPr lang="en-US" dirty="0" err="1" smtClean="0"/>
              <a:t>thuật</a:t>
            </a:r>
            <a:r>
              <a:rPr lang="en-US" dirty="0" smtClean="0"/>
              <a:t> </a:t>
            </a:r>
            <a:r>
              <a:rPr lang="en-US" dirty="0" err="1" smtClean="0"/>
              <a:t>nối</a:t>
            </a:r>
            <a:r>
              <a:rPr lang="en-US" dirty="0" smtClean="0"/>
              <a:t> </a:t>
            </a:r>
            <a:r>
              <a:rPr lang="en-US" dirty="0" err="1" smtClean="0"/>
              <a:t>đất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0" y="1600200"/>
            <a:ext cx="4876800" cy="4876800"/>
          </a:xfrm>
        </p:spPr>
      </p:pic>
    </p:spTree>
    <p:extLst>
      <p:ext uri="{BB962C8B-B14F-4D97-AF65-F5344CB8AC3E}">
        <p14:creationId xmlns:p14="http://schemas.microsoft.com/office/powerpoint/2010/main" val="4097483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Kỹ</a:t>
            </a:r>
            <a:r>
              <a:rPr lang="en-US" b="1" dirty="0" smtClean="0"/>
              <a:t> </a:t>
            </a:r>
            <a:r>
              <a:rPr lang="en-US" b="1" dirty="0" err="1" smtClean="0"/>
              <a:t>thuật</a:t>
            </a:r>
            <a:r>
              <a:rPr lang="en-US" b="1" dirty="0" smtClean="0"/>
              <a:t> </a:t>
            </a:r>
            <a:r>
              <a:rPr lang="en-US" b="1" dirty="0" err="1" smtClean="0"/>
              <a:t>thư</a:t>
            </a:r>
            <a:r>
              <a:rPr lang="en-US" b="1" dirty="0" smtClean="0"/>
              <a:t> </a:t>
            </a:r>
            <a:r>
              <a:rPr lang="en-US" b="1" dirty="0" err="1" smtClean="0"/>
              <a:t>giãn</a:t>
            </a:r>
            <a:r>
              <a:rPr lang="en-US" b="1" dirty="0" smtClean="0"/>
              <a:t> </a:t>
            </a:r>
            <a:r>
              <a:rPr lang="en-US" b="1" dirty="0" err="1" smtClean="0"/>
              <a:t>luyện</a:t>
            </a:r>
            <a:r>
              <a:rPr lang="en-US" b="1" dirty="0" smtClean="0"/>
              <a:t> </a:t>
            </a:r>
            <a:r>
              <a:rPr lang="en-US" b="1" dirty="0" err="1" smtClean="0"/>
              <a:t>tập</a:t>
            </a:r>
            <a:endParaRPr lang="en-US" b="1" dirty="0"/>
          </a:p>
        </p:txBody>
      </p:sp>
      <p:pic>
        <p:nvPicPr>
          <p:cNvPr id="4" name="Content Placeholder 3"/>
          <p:cNvPicPr>
            <a:picLocks noGrp="1" noChangeAspect="1"/>
          </p:cNvPicPr>
          <p:nvPr>
            <p:ph idx="1"/>
          </p:nvPr>
        </p:nvPicPr>
        <p:blipFill>
          <a:blip r:embed="rId3"/>
          <a:stretch>
            <a:fillRect/>
          </a:stretch>
        </p:blipFill>
        <p:spPr>
          <a:xfrm>
            <a:off x="1358459" y="1651288"/>
            <a:ext cx="4114800" cy="1979468"/>
          </a:xfrm>
          <a:prstGeom prst="rect">
            <a:avLst/>
          </a:prstGeom>
        </p:spPr>
      </p:pic>
      <p:pic>
        <p:nvPicPr>
          <p:cNvPr id="5" name="Picture 4"/>
          <p:cNvPicPr>
            <a:picLocks noChangeAspect="1"/>
          </p:cNvPicPr>
          <p:nvPr/>
        </p:nvPicPr>
        <p:blipFill>
          <a:blip r:embed="rId4"/>
          <a:stretch>
            <a:fillRect/>
          </a:stretch>
        </p:blipFill>
        <p:spPr>
          <a:xfrm>
            <a:off x="1393095" y="3758045"/>
            <a:ext cx="4131405" cy="3099955"/>
          </a:xfrm>
          <a:prstGeom prst="rect">
            <a:avLst/>
          </a:prstGeom>
        </p:spPr>
      </p:pic>
      <p:pic>
        <p:nvPicPr>
          <p:cNvPr id="6" name="Picture 5"/>
          <p:cNvPicPr>
            <a:picLocks noChangeAspect="1"/>
          </p:cNvPicPr>
          <p:nvPr/>
        </p:nvPicPr>
        <p:blipFill>
          <a:blip r:embed="rId5"/>
          <a:stretch>
            <a:fillRect/>
          </a:stretch>
        </p:blipFill>
        <p:spPr>
          <a:xfrm>
            <a:off x="6096000" y="1981200"/>
            <a:ext cx="5809053" cy="3873913"/>
          </a:xfrm>
          <a:prstGeom prst="rect">
            <a:avLst/>
          </a:prstGeom>
        </p:spPr>
      </p:pic>
    </p:spTree>
    <p:extLst>
      <p:ext uri="{BB962C8B-B14F-4D97-AF65-F5344CB8AC3E}">
        <p14:creationId xmlns:p14="http://schemas.microsoft.com/office/powerpoint/2010/main" val="2086771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Vệ</a:t>
            </a:r>
            <a:r>
              <a:rPr lang="en-US" b="1" dirty="0" smtClean="0"/>
              <a:t> </a:t>
            </a:r>
            <a:r>
              <a:rPr lang="en-US" b="1" dirty="0" err="1" smtClean="0"/>
              <a:t>sinh</a:t>
            </a:r>
            <a:r>
              <a:rPr lang="en-US" b="1" dirty="0" smtClean="0"/>
              <a:t> </a:t>
            </a:r>
            <a:r>
              <a:rPr lang="en-US" b="1" dirty="0" err="1" smtClean="0"/>
              <a:t>giấc</a:t>
            </a:r>
            <a:r>
              <a:rPr lang="en-US" b="1" dirty="0" smtClean="0"/>
              <a:t> </a:t>
            </a:r>
            <a:r>
              <a:rPr lang="en-US" b="1" dirty="0" err="1" smtClean="0"/>
              <a:t>ngủ</a:t>
            </a:r>
            <a:endParaRPr lang="en-US" b="1" dirty="0"/>
          </a:p>
        </p:txBody>
      </p:sp>
      <p:sp>
        <p:nvSpPr>
          <p:cNvPr id="3" name="Content Placeholder 2"/>
          <p:cNvSpPr>
            <a:spLocks noGrp="1"/>
          </p:cNvSpPr>
          <p:nvPr>
            <p:ph idx="1"/>
          </p:nvPr>
        </p:nvSpPr>
        <p:spPr/>
        <p:txBody>
          <a:bodyPr>
            <a:normAutofit/>
          </a:bodyPr>
          <a:lstStyle/>
          <a:p>
            <a:r>
              <a:rPr lang="vi-VN" sz="2200" dirty="0"/>
              <a:t> Có thói quen ngủ và thức dậy đều đặn, sử dụng báo thức nếu cần thiết </a:t>
            </a:r>
            <a:r>
              <a:rPr lang="vi-VN" sz="2200" dirty="0" smtClean="0"/>
              <a:t>để</a:t>
            </a:r>
            <a:r>
              <a:rPr lang="en-US" sz="2200" dirty="0" smtClean="0"/>
              <a:t> </a:t>
            </a:r>
            <a:r>
              <a:rPr lang="vi-VN" sz="2200" dirty="0" smtClean="0"/>
              <a:t>nhắc </a:t>
            </a:r>
            <a:r>
              <a:rPr lang="vi-VN" sz="2200" dirty="0"/>
              <a:t>nhở bạn;</a:t>
            </a:r>
          </a:p>
          <a:p>
            <a:r>
              <a:rPr lang="vi-VN" sz="2200" dirty="0" smtClean="0"/>
              <a:t>Bạn hoặc</a:t>
            </a:r>
            <a:r>
              <a:rPr lang="en-US" sz="2200" dirty="0" smtClean="0"/>
              <a:t> </a:t>
            </a:r>
            <a:r>
              <a:rPr lang="vi-VN" sz="2200" dirty="0" smtClean="0"/>
              <a:t>gia</a:t>
            </a:r>
            <a:r>
              <a:rPr lang="en-US" sz="2200" dirty="0" smtClean="0"/>
              <a:t> </a:t>
            </a:r>
            <a:r>
              <a:rPr lang="vi-VN" sz="2200" dirty="0" smtClean="0"/>
              <a:t>đình </a:t>
            </a:r>
            <a:r>
              <a:rPr lang="vi-VN" sz="2200" dirty="0"/>
              <a:t>và </a:t>
            </a:r>
            <a:r>
              <a:rPr lang="vi-VN" sz="2200" dirty="0" smtClean="0"/>
              <a:t>người</a:t>
            </a:r>
            <a:r>
              <a:rPr lang="en-US" sz="2200" dirty="0" smtClean="0"/>
              <a:t> </a:t>
            </a:r>
            <a:r>
              <a:rPr lang="vi-VN" sz="2200" dirty="0" smtClean="0"/>
              <a:t>chăm</a:t>
            </a:r>
            <a:r>
              <a:rPr lang="en-US" sz="2200" dirty="0" smtClean="0"/>
              <a:t> </a:t>
            </a:r>
            <a:r>
              <a:rPr lang="vi-VN" sz="2200" dirty="0" smtClean="0"/>
              <a:t>sóc</a:t>
            </a:r>
            <a:r>
              <a:rPr lang="en-US" sz="2200" dirty="0" smtClean="0"/>
              <a:t> </a:t>
            </a:r>
            <a:r>
              <a:rPr lang="vi-VN" sz="2200" dirty="0" smtClean="0"/>
              <a:t>c</a:t>
            </a:r>
            <a:r>
              <a:rPr lang="en-US" sz="2200" dirty="0" smtClean="0"/>
              <a:t>ó </a:t>
            </a:r>
            <a:r>
              <a:rPr lang="vi-VN" sz="2200" dirty="0" smtClean="0"/>
              <a:t>thể</a:t>
            </a:r>
            <a:r>
              <a:rPr lang="en-US" sz="2200" dirty="0" smtClean="0"/>
              <a:t> </a:t>
            </a:r>
            <a:r>
              <a:rPr lang="vi-VN" sz="2200" dirty="0" smtClean="0"/>
              <a:t>cố</a:t>
            </a:r>
            <a:r>
              <a:rPr lang="en-US" sz="2200" dirty="0" smtClean="0"/>
              <a:t> </a:t>
            </a:r>
            <a:r>
              <a:rPr lang="vi-VN" sz="2200" dirty="0" smtClean="0"/>
              <a:t>gắng</a:t>
            </a:r>
            <a:r>
              <a:rPr lang="en-US" sz="2200" dirty="0" smtClean="0"/>
              <a:t> </a:t>
            </a:r>
            <a:r>
              <a:rPr lang="vi-VN" sz="2200" dirty="0" smtClean="0"/>
              <a:t>đảm </a:t>
            </a:r>
            <a:r>
              <a:rPr lang="vi-VN" sz="2200" dirty="0"/>
              <a:t>bảo rằng môi </a:t>
            </a:r>
            <a:r>
              <a:rPr lang="vi-VN" sz="2200" dirty="0" smtClean="0"/>
              <a:t>trường</a:t>
            </a:r>
            <a:r>
              <a:rPr lang="en-US" sz="2200" dirty="0" smtClean="0"/>
              <a:t> </a:t>
            </a:r>
            <a:r>
              <a:rPr lang="vi-VN" sz="2200" dirty="0" smtClean="0"/>
              <a:t>xung </a:t>
            </a:r>
            <a:r>
              <a:rPr lang="vi-VN" sz="2200" dirty="0"/>
              <a:t>quanh không có gì làm phiền bạn, ví dụ như quá nhiều ánh sáng hoặc ồn ào;</a:t>
            </a:r>
          </a:p>
          <a:p>
            <a:r>
              <a:rPr lang="vi-VN" sz="2200" dirty="0" smtClean="0"/>
              <a:t>Cố </a:t>
            </a:r>
            <a:r>
              <a:rPr lang="vi-VN" sz="2200" dirty="0"/>
              <a:t>gắng ngừng sử dụng các thiết bị điện tử như điện thoại và máy </a:t>
            </a:r>
            <a:r>
              <a:rPr lang="vi-VN" sz="2200" dirty="0" smtClean="0"/>
              <a:t>tính</a:t>
            </a:r>
            <a:r>
              <a:rPr lang="en-US" sz="2200" dirty="0" smtClean="0"/>
              <a:t> </a:t>
            </a:r>
            <a:r>
              <a:rPr lang="vi-VN" sz="2200" dirty="0" smtClean="0"/>
              <a:t>bảng </a:t>
            </a:r>
            <a:r>
              <a:rPr lang="vi-VN" sz="2200" dirty="0"/>
              <a:t>một tiếng trước giờ đi ngủ;</a:t>
            </a:r>
          </a:p>
          <a:p>
            <a:r>
              <a:rPr lang="vi-VN" sz="2200" dirty="0" smtClean="0"/>
              <a:t>Không </a:t>
            </a:r>
            <a:r>
              <a:rPr lang="vi-VN" sz="2200" dirty="0"/>
              <a:t>hoặc hạn chế sử dụng các chất ảnh hưởng đến giấc ngủ như: </a:t>
            </a:r>
            <a:r>
              <a:rPr lang="vi-VN" sz="2200" dirty="0" smtClean="0"/>
              <a:t>rượu,</a:t>
            </a:r>
            <a:r>
              <a:rPr lang="en-US" sz="2200" dirty="0" smtClean="0"/>
              <a:t> </a:t>
            </a:r>
            <a:r>
              <a:rPr lang="vi-VN" sz="2200" dirty="0" smtClean="0"/>
              <a:t>bia</a:t>
            </a:r>
            <a:r>
              <a:rPr lang="vi-VN" sz="2200" dirty="0"/>
              <a:t>, cà phê, thuốc lá,…hay các chất tác động đến tâm thần khác;</a:t>
            </a:r>
          </a:p>
          <a:p>
            <a:r>
              <a:rPr lang="vi-VN" sz="2200" dirty="0" smtClean="0"/>
              <a:t> </a:t>
            </a:r>
            <a:r>
              <a:rPr lang="vi-VN" sz="2200" dirty="0"/>
              <a:t>Cố gắng áp dụng kỹ thuật thư giãn để đi vào giấc ngủ</a:t>
            </a:r>
            <a:endParaRPr lang="en-US" sz="2200" dirty="0"/>
          </a:p>
        </p:txBody>
      </p:sp>
      <p:pic>
        <p:nvPicPr>
          <p:cNvPr id="4" name="Picture 3"/>
          <p:cNvPicPr>
            <a:picLocks noChangeAspect="1"/>
          </p:cNvPicPr>
          <p:nvPr/>
        </p:nvPicPr>
        <p:blipFill>
          <a:blip r:embed="rId3"/>
          <a:stretch>
            <a:fillRect/>
          </a:stretch>
        </p:blipFill>
        <p:spPr>
          <a:xfrm>
            <a:off x="1371600" y="5105401"/>
            <a:ext cx="9296400" cy="1752600"/>
          </a:xfrm>
          <a:prstGeom prst="rect">
            <a:avLst/>
          </a:prstGeom>
        </p:spPr>
      </p:pic>
    </p:spTree>
    <p:extLst>
      <p:ext uri="{BB962C8B-B14F-4D97-AF65-F5344CB8AC3E}">
        <p14:creationId xmlns:p14="http://schemas.microsoft.com/office/powerpoint/2010/main" val="36133076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b="1" i="1" dirty="0"/>
              <a:t>Một số biện pháp đơn giản giúp hỗ </a:t>
            </a:r>
            <a:r>
              <a:rPr lang="vi-VN" b="1" i="1" dirty="0" smtClean="0"/>
              <a:t>trợ</a:t>
            </a:r>
            <a:endParaRPr lang="en-US" dirty="0"/>
          </a:p>
        </p:txBody>
      </p:sp>
      <p:sp>
        <p:nvSpPr>
          <p:cNvPr id="3" name="Content Placeholder 2"/>
          <p:cNvSpPr>
            <a:spLocks noGrp="1"/>
          </p:cNvSpPr>
          <p:nvPr>
            <p:ph idx="1"/>
          </p:nvPr>
        </p:nvSpPr>
        <p:spPr/>
        <p:txBody>
          <a:bodyPr>
            <a:noAutofit/>
          </a:bodyPr>
          <a:lstStyle/>
          <a:p>
            <a:r>
              <a:rPr lang="vi-VN" sz="2600" dirty="0"/>
              <a:t>Dành thời gian thư giãn nhiều hơn, có thể chọn các công việc tạo sự </a:t>
            </a:r>
            <a:r>
              <a:rPr lang="vi-VN" sz="2600" dirty="0" smtClean="0"/>
              <a:t>hứng</a:t>
            </a:r>
            <a:r>
              <a:rPr lang="en-US" sz="2600" dirty="0" smtClean="0"/>
              <a:t> </a:t>
            </a:r>
            <a:r>
              <a:rPr lang="vi-VN" sz="2600" dirty="0" smtClean="0"/>
              <a:t>thú </a:t>
            </a:r>
            <a:r>
              <a:rPr lang="vi-VN" sz="2600" dirty="0"/>
              <a:t>cho bản </a:t>
            </a:r>
            <a:r>
              <a:rPr lang="vi-VN" sz="2600" dirty="0" smtClean="0"/>
              <a:t>thân</a:t>
            </a:r>
            <a:endParaRPr lang="en-US" sz="2600" dirty="0" smtClean="0"/>
          </a:p>
          <a:p>
            <a:r>
              <a:rPr lang="vi-VN" sz="2600" dirty="0" smtClean="0"/>
              <a:t>Dành </a:t>
            </a:r>
            <a:r>
              <a:rPr lang="vi-VN" sz="2600" dirty="0"/>
              <a:t>thời gian tập thể dục, chơi thể thao, </a:t>
            </a:r>
            <a:r>
              <a:rPr lang="vi-VN" sz="2600" dirty="0" smtClean="0"/>
              <a:t>r</a:t>
            </a:r>
            <a:r>
              <a:rPr lang="en-US" sz="2600" dirty="0"/>
              <a:t>è</a:t>
            </a:r>
            <a:r>
              <a:rPr lang="vi-VN" sz="2600" dirty="0" smtClean="0"/>
              <a:t>n </a:t>
            </a:r>
            <a:r>
              <a:rPr lang="vi-VN" sz="2600" dirty="0"/>
              <a:t>luyện thể chất phù hợp. </a:t>
            </a:r>
            <a:r>
              <a:rPr lang="en-US" sz="2600" dirty="0" err="1" smtClean="0"/>
              <a:t>Tập</a:t>
            </a:r>
            <a:r>
              <a:rPr lang="en-US" sz="2600" dirty="0" smtClean="0"/>
              <a:t> </a:t>
            </a:r>
            <a:r>
              <a:rPr lang="en-US" sz="2600" dirty="0" err="1" smtClean="0"/>
              <a:t>luyện</a:t>
            </a:r>
            <a:r>
              <a:rPr lang="en-US" sz="2600" dirty="0" smtClean="0"/>
              <a:t> </a:t>
            </a:r>
            <a:r>
              <a:rPr lang="en-US" sz="2600" dirty="0" err="1" smtClean="0"/>
              <a:t>từng</a:t>
            </a:r>
            <a:r>
              <a:rPr lang="en-US" sz="2600" dirty="0" smtClean="0"/>
              <a:t> </a:t>
            </a:r>
            <a:r>
              <a:rPr lang="en-US" sz="2600" dirty="0" err="1" smtClean="0"/>
              <a:t>bước</a:t>
            </a:r>
            <a:endParaRPr lang="en-US" sz="2600" dirty="0" smtClean="0"/>
          </a:p>
          <a:p>
            <a:r>
              <a:rPr lang="en-US" sz="2600" dirty="0" err="1" smtClean="0"/>
              <a:t>Kết</a:t>
            </a:r>
            <a:r>
              <a:rPr lang="en-US" sz="2600" dirty="0" smtClean="0"/>
              <a:t> </a:t>
            </a:r>
            <a:r>
              <a:rPr lang="en-US" sz="2600" dirty="0" err="1" smtClean="0"/>
              <a:t>nối</a:t>
            </a:r>
            <a:r>
              <a:rPr lang="en-US" sz="2600" dirty="0" smtClean="0"/>
              <a:t> </a:t>
            </a:r>
            <a:r>
              <a:rPr lang="en-US" sz="2600" dirty="0" err="1" smtClean="0"/>
              <a:t>xã</a:t>
            </a:r>
            <a:r>
              <a:rPr lang="en-US" sz="2600" dirty="0" smtClean="0"/>
              <a:t> </a:t>
            </a:r>
            <a:r>
              <a:rPr lang="en-US" sz="2600" dirty="0" err="1" smtClean="0"/>
              <a:t>hội</a:t>
            </a:r>
            <a:r>
              <a:rPr lang="en-US" sz="2600" dirty="0" smtClean="0"/>
              <a:t> </a:t>
            </a:r>
            <a:r>
              <a:rPr lang="en-US" sz="2600" dirty="0" err="1" smtClean="0"/>
              <a:t>giúp</a:t>
            </a:r>
            <a:r>
              <a:rPr lang="en-US" sz="2600" dirty="0" smtClean="0"/>
              <a:t> </a:t>
            </a:r>
            <a:r>
              <a:rPr lang="en-US" sz="2600" dirty="0" err="1" smtClean="0"/>
              <a:t>giảm</a:t>
            </a:r>
            <a:r>
              <a:rPr lang="en-US" sz="2600" dirty="0" smtClean="0"/>
              <a:t> </a:t>
            </a:r>
            <a:r>
              <a:rPr lang="en-US" sz="2600" dirty="0" err="1" smtClean="0"/>
              <a:t>căng</a:t>
            </a:r>
            <a:r>
              <a:rPr lang="en-US" sz="2600" dirty="0" smtClean="0"/>
              <a:t> </a:t>
            </a:r>
            <a:r>
              <a:rPr lang="en-US" sz="2600" dirty="0" err="1" smtClean="0"/>
              <a:t>thẳng</a:t>
            </a:r>
            <a:r>
              <a:rPr lang="en-US" sz="2600" dirty="0" smtClean="0"/>
              <a:t>, stress</a:t>
            </a:r>
            <a:endParaRPr lang="en-US" sz="2600" dirty="0"/>
          </a:p>
          <a:p>
            <a:r>
              <a:rPr lang="vi-VN" sz="2600" dirty="0" smtClean="0"/>
              <a:t>Bình </a:t>
            </a:r>
            <a:r>
              <a:rPr lang="vi-VN" sz="2600" dirty="0"/>
              <a:t>tĩnh trước các thông tin y tế, chọn lọc nguồn thông tin </a:t>
            </a:r>
            <a:r>
              <a:rPr lang="vi-VN" sz="2600" dirty="0" smtClean="0"/>
              <a:t>chính</a:t>
            </a:r>
            <a:r>
              <a:rPr lang="en-US" sz="2600" dirty="0" smtClean="0"/>
              <a:t> </a:t>
            </a:r>
            <a:r>
              <a:rPr lang="vi-VN" sz="2600" dirty="0" smtClean="0"/>
              <a:t>thống.</a:t>
            </a:r>
            <a:endParaRPr lang="en-US" sz="2600" dirty="0"/>
          </a:p>
          <a:p>
            <a:r>
              <a:rPr lang="vi-VN" sz="2600" dirty="0" smtClean="0"/>
              <a:t>Chia </a:t>
            </a:r>
            <a:r>
              <a:rPr lang="vi-VN" sz="2600" dirty="0"/>
              <a:t>sẻ với người thân và tìm kiếm sự giúp đỡ từ chuyên gia sức khoẻ </a:t>
            </a:r>
            <a:r>
              <a:rPr lang="vi-VN" sz="2600" dirty="0" smtClean="0"/>
              <a:t>Tâm</a:t>
            </a:r>
            <a:r>
              <a:rPr lang="en-US" sz="2600" dirty="0" smtClean="0"/>
              <a:t> </a:t>
            </a:r>
            <a:r>
              <a:rPr lang="vi-VN" sz="2600" dirty="0" smtClean="0"/>
              <a:t>thần </a:t>
            </a:r>
            <a:r>
              <a:rPr lang="vi-VN" sz="2600" dirty="0"/>
              <a:t>khi có các vấn đề như mệt mỏi kéo dài, lo lắng hoặc buồn chán quá </a:t>
            </a:r>
            <a:r>
              <a:rPr lang="vi-VN" sz="2600" dirty="0" smtClean="0"/>
              <a:t>mức,</a:t>
            </a:r>
            <a:r>
              <a:rPr lang="en-US" sz="2600" dirty="0" smtClean="0"/>
              <a:t> </a:t>
            </a:r>
            <a:r>
              <a:rPr lang="vi-VN" sz="2600" dirty="0" smtClean="0"/>
              <a:t>mất</a:t>
            </a:r>
            <a:r>
              <a:rPr lang="en-US" sz="2600" dirty="0"/>
              <a:t> </a:t>
            </a:r>
            <a:r>
              <a:rPr lang="vi-VN" sz="2600" dirty="0" smtClean="0"/>
              <a:t>hứng </a:t>
            </a:r>
            <a:r>
              <a:rPr lang="vi-VN" sz="2600" dirty="0"/>
              <a:t>thú với mọi việc, ngủ kém kéo dài, hay có những suy nghĩ tiêu cực. </a:t>
            </a:r>
            <a:br>
              <a:rPr lang="vi-VN" sz="2600" dirty="0"/>
            </a:br>
            <a:endParaRPr lang="en-US" sz="2600" dirty="0"/>
          </a:p>
        </p:txBody>
      </p:sp>
    </p:spTree>
    <p:extLst>
      <p:ext uri="{BB962C8B-B14F-4D97-AF65-F5344CB8AC3E}">
        <p14:creationId xmlns:p14="http://schemas.microsoft.com/office/powerpoint/2010/main" val="2644948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533400"/>
            <a:ext cx="7239000" cy="990600"/>
          </a:xfrm>
        </p:spPr>
        <p:txBody>
          <a:bodyPr>
            <a:normAutofit fontScale="90000"/>
          </a:bodyPr>
          <a:lstStyle/>
          <a:p>
            <a:r>
              <a:rPr lang="en-US" dirty="0"/>
              <a:t>Xin </a:t>
            </a:r>
            <a:r>
              <a:rPr lang="en-US" dirty="0" err="1"/>
              <a:t>trân</a:t>
            </a:r>
            <a:r>
              <a:rPr lang="en-US" dirty="0"/>
              <a:t> </a:t>
            </a:r>
            <a:r>
              <a:rPr lang="en-US" dirty="0" err="1"/>
              <a:t>thành</a:t>
            </a:r>
            <a:r>
              <a:rPr lang="en-US" dirty="0"/>
              <a:t> </a:t>
            </a:r>
            <a:r>
              <a:rPr lang="en-US" dirty="0" err="1"/>
              <a:t>cảm</a:t>
            </a:r>
            <a:r>
              <a:rPr lang="en-US" dirty="0"/>
              <a:t> </a:t>
            </a:r>
            <a:r>
              <a:rPr lang="en-US" dirty="0" err="1"/>
              <a:t>ơn</a:t>
            </a:r>
            <a:r>
              <a:rPr lang="en-US" dirty="0"/>
              <a:t>!</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xmlns="" id="{C663858F-84A7-BF4B-BED9-388B38BD7183}"/>
              </a:ext>
            </a:extLst>
          </p:cNvPr>
          <p:cNvPicPr>
            <a:picLocks noChangeAspect="1"/>
          </p:cNvPicPr>
          <p:nvPr/>
        </p:nvPicPr>
        <p:blipFill>
          <a:blip r:embed="rId3"/>
          <a:stretch>
            <a:fillRect/>
          </a:stretch>
        </p:blipFill>
        <p:spPr>
          <a:xfrm>
            <a:off x="1981200" y="1600200"/>
            <a:ext cx="8229600" cy="4876800"/>
          </a:xfrm>
          <a:prstGeom prst="rect">
            <a:avLst/>
          </a:prstGeom>
        </p:spPr>
      </p:pic>
    </p:spTree>
    <p:extLst>
      <p:ext uri="{BB962C8B-B14F-4D97-AF65-F5344CB8AC3E}">
        <p14:creationId xmlns:p14="http://schemas.microsoft.com/office/powerpoint/2010/main" val="2938279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BA74A0-A82C-2546-B80B-3A277939EFA4}"/>
              </a:ext>
            </a:extLst>
          </p:cNvPr>
          <p:cNvSpPr>
            <a:spLocks noGrp="1"/>
          </p:cNvSpPr>
          <p:nvPr>
            <p:ph type="title"/>
          </p:nvPr>
        </p:nvSpPr>
        <p:spPr/>
        <p:txBody>
          <a:bodyPr/>
          <a:lstStyle/>
          <a:p>
            <a:pPr algn="ctr"/>
            <a:r>
              <a:rPr lang="en-US" b="1" dirty="0" err="1">
                <a:solidFill>
                  <a:schemeClr val="tx1"/>
                </a:solidFill>
              </a:rPr>
              <a:t>Ảnh</a:t>
            </a:r>
            <a:r>
              <a:rPr lang="en-US" b="1" dirty="0">
                <a:solidFill>
                  <a:schemeClr val="tx1"/>
                </a:solidFill>
              </a:rPr>
              <a:t> </a:t>
            </a:r>
            <a:r>
              <a:rPr lang="en-US" b="1" dirty="0" err="1">
                <a:solidFill>
                  <a:schemeClr val="tx1"/>
                </a:solidFill>
              </a:rPr>
              <a:t>hưởng</a:t>
            </a:r>
            <a:r>
              <a:rPr lang="en-US" b="1" dirty="0">
                <a:solidFill>
                  <a:schemeClr val="tx1"/>
                </a:solidFill>
              </a:rPr>
              <a:t> </a:t>
            </a:r>
            <a:r>
              <a:rPr lang="en-US" b="1" dirty="0" err="1">
                <a:solidFill>
                  <a:schemeClr val="tx1"/>
                </a:solidFill>
              </a:rPr>
              <a:t>của</a:t>
            </a:r>
            <a:r>
              <a:rPr lang="en-US" b="1" dirty="0">
                <a:solidFill>
                  <a:schemeClr val="tx1"/>
                </a:solidFill>
              </a:rPr>
              <a:t> </a:t>
            </a:r>
            <a:r>
              <a:rPr lang="en-US" b="1" dirty="0" err="1">
                <a:solidFill>
                  <a:schemeClr val="tx1"/>
                </a:solidFill>
              </a:rPr>
              <a:t>đại</a:t>
            </a:r>
            <a:r>
              <a:rPr lang="en-US" b="1" dirty="0">
                <a:solidFill>
                  <a:schemeClr val="tx1"/>
                </a:solidFill>
              </a:rPr>
              <a:t> </a:t>
            </a:r>
            <a:r>
              <a:rPr lang="en-US" b="1" dirty="0" err="1">
                <a:solidFill>
                  <a:schemeClr val="tx1"/>
                </a:solidFill>
              </a:rPr>
              <a:t>dịch</a:t>
            </a:r>
            <a:endParaRPr lang="en-US" b="1" dirty="0">
              <a:solidFill>
                <a:schemeClr val="tx1"/>
              </a:solidFill>
            </a:endParaRPr>
          </a:p>
        </p:txBody>
      </p:sp>
      <p:sp>
        <p:nvSpPr>
          <p:cNvPr id="3" name="Content Placeholder 2">
            <a:extLst>
              <a:ext uri="{FF2B5EF4-FFF2-40B4-BE49-F238E27FC236}">
                <a16:creationId xmlns="" xmlns:a16="http://schemas.microsoft.com/office/drawing/2014/main" id="{2FFDE1DE-F505-3F4D-A77A-B415F8E75936}"/>
              </a:ext>
            </a:extLst>
          </p:cNvPr>
          <p:cNvSpPr>
            <a:spLocks noGrp="1"/>
          </p:cNvSpPr>
          <p:nvPr>
            <p:ph idx="1"/>
          </p:nvPr>
        </p:nvSpPr>
        <p:spPr/>
        <p:txBody>
          <a:bodyPr>
            <a:normAutofit/>
          </a:bodyPr>
          <a:lstStyle/>
          <a:p>
            <a:r>
              <a:rPr lang="en-US" dirty="0" err="1"/>
              <a:t>Tổ</a:t>
            </a:r>
            <a:r>
              <a:rPr lang="en-US" dirty="0"/>
              <a:t> </a:t>
            </a:r>
            <a:r>
              <a:rPr lang="en-US" dirty="0" err="1"/>
              <a:t>chức</a:t>
            </a:r>
            <a:r>
              <a:rPr lang="en-US" dirty="0"/>
              <a:t> Y </a:t>
            </a:r>
            <a:r>
              <a:rPr lang="en-US" dirty="0" err="1"/>
              <a:t>tế</a:t>
            </a:r>
            <a:r>
              <a:rPr lang="en-US" dirty="0"/>
              <a:t> </a:t>
            </a:r>
            <a:r>
              <a:rPr lang="en-US" dirty="0" err="1"/>
              <a:t>Thế</a:t>
            </a:r>
            <a:r>
              <a:rPr lang="en-US" dirty="0"/>
              <a:t> </a:t>
            </a:r>
            <a:r>
              <a:rPr lang="en-US" dirty="0" err="1"/>
              <a:t>giới</a:t>
            </a:r>
            <a:r>
              <a:rPr lang="en-US" dirty="0"/>
              <a:t> (WHO) </a:t>
            </a:r>
            <a:r>
              <a:rPr lang="en-US" dirty="0" err="1"/>
              <a:t>cảnh</a:t>
            </a:r>
            <a:r>
              <a:rPr lang="en-US" dirty="0"/>
              <a:t> </a:t>
            </a:r>
            <a:r>
              <a:rPr lang="en-US" dirty="0" err="1"/>
              <a:t>báo</a:t>
            </a:r>
            <a:r>
              <a:rPr lang="en-US" dirty="0"/>
              <a:t> </a:t>
            </a:r>
            <a:r>
              <a:rPr lang="vi-VN" dirty="0"/>
              <a:t>dịch bệnh covid 19 có thể tác động tiêu cực đến sức khỏe tâm thần của con người.</a:t>
            </a:r>
          </a:p>
          <a:p>
            <a:r>
              <a:rPr lang="vi-VN" dirty="0"/>
              <a:t>Các nghiên cứu tại nhiều quốc gia, khu vực trên thế giới cho thấy sự gia tăng stress, lo lắng, các triệu chứng trầm cảm, lo âu, rối loạn giấc ngủ, ý tưởng tự sát, …trong đại dịch</a:t>
            </a:r>
            <a:r>
              <a:rPr lang="vi-VN" dirty="0" smtClean="0"/>
              <a:t>.</a:t>
            </a:r>
            <a:endParaRPr lang="en-US" dirty="0" smtClean="0"/>
          </a:p>
          <a:p>
            <a:r>
              <a:rPr lang="vi-VN" dirty="0" smtClean="0"/>
              <a:t>Nguy </a:t>
            </a:r>
            <a:r>
              <a:rPr lang="vi-VN" dirty="0"/>
              <a:t>cơ mắc các vấn đề sức khỏe tâm thần cao hơn ở các nước đang phát triển, thu nhập thấp, có chiến lược đối phó với dịch bệnh chậm trễ, không phù hợp.</a:t>
            </a:r>
            <a:endParaRPr lang="en-US" dirty="0"/>
          </a:p>
        </p:txBody>
      </p:sp>
      <p:sp>
        <p:nvSpPr>
          <p:cNvPr id="10" name="Footer Placeholder 4">
            <a:extLst>
              <a:ext uri="{FF2B5EF4-FFF2-40B4-BE49-F238E27FC236}">
                <a16:creationId xmlns="" xmlns:a16="http://schemas.microsoft.com/office/drawing/2014/main" id="{CDC42C1C-6F38-BC41-9B20-E97B64E6A925}"/>
              </a:ext>
            </a:extLst>
          </p:cNvPr>
          <p:cNvSpPr>
            <a:spLocks noGrp="1"/>
          </p:cNvSpPr>
          <p:nvPr>
            <p:ph type="ftr" sz="quarter" idx="11"/>
          </p:nvPr>
        </p:nvSpPr>
        <p:spPr>
          <a:xfrm>
            <a:off x="1117601" y="6324601"/>
            <a:ext cx="8744857" cy="309201"/>
          </a:xfrm>
        </p:spPr>
        <p:txBody>
          <a:bodyPr/>
          <a:lstStyle/>
          <a:p>
            <a:r>
              <a:rPr lang="en-US" b="1" dirty="0" err="1"/>
              <a:t>Franzika</a:t>
            </a:r>
            <a:r>
              <a:rPr lang="en-US" b="1" dirty="0"/>
              <a:t> (2021) The impact of the COVID-19 pandemic on mental health in the general population: a comparison between Germany and the UK</a:t>
            </a:r>
          </a:p>
          <a:p>
            <a:r>
              <a:rPr lang="en-US" dirty="0"/>
              <a:t>WHO (</a:t>
            </a:r>
            <a:r>
              <a:rPr lang="en-US" u="sng" dirty="0">
                <a:hlinkClick r:id="rId3">
                  <a:extLst>
                    <a:ext uri="{A12FA001-AC4F-418D-AE19-62706E023703}">
                      <ahyp:hlinkClr xmlns="" xmlns:ahyp="http://schemas.microsoft.com/office/drawing/2018/hyperlinkcolor" val="tx"/>
                    </a:ext>
                  </a:extLst>
                </a:hlinkClick>
              </a:rPr>
              <a:t>2020</a:t>
            </a:r>
            <a:r>
              <a:rPr lang="en-US" u="sng" dirty="0"/>
              <a:t>),</a:t>
            </a:r>
            <a:r>
              <a:rPr lang="en-US" dirty="0"/>
              <a:t> </a:t>
            </a:r>
            <a:r>
              <a:rPr lang="en-US" u="sng" dirty="0">
                <a:hlinkClick r:id="rId3">
                  <a:extLst>
                    <a:ext uri="{A12FA001-AC4F-418D-AE19-62706E023703}">
                      <ahyp:hlinkClr xmlns="" xmlns:ahyp="http://schemas.microsoft.com/office/drawing/2018/hyperlinkcolor" val="tx"/>
                    </a:ext>
                  </a:extLst>
                </a:hlinkClick>
              </a:rPr>
              <a:t>Mental health and psychosocial considerations during the COVID-19 outbreak,</a:t>
            </a:r>
            <a:r>
              <a:rPr lang="en-US" u="sng" dirty="0"/>
              <a:t>.</a:t>
            </a:r>
            <a:endParaRPr lang="en-US" b="1" dirty="0"/>
          </a:p>
          <a:p>
            <a:endParaRPr lang="en-US" dirty="0"/>
          </a:p>
        </p:txBody>
      </p:sp>
    </p:spTree>
    <p:extLst>
      <p:ext uri="{BB962C8B-B14F-4D97-AF65-F5344CB8AC3E}">
        <p14:creationId xmlns:p14="http://schemas.microsoft.com/office/powerpoint/2010/main" val="1660649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5400" b="1" dirty="0" err="1" smtClean="0"/>
              <a:t>Kiểm</a:t>
            </a:r>
            <a:r>
              <a:rPr lang="en-US" sz="5400" b="1" dirty="0" smtClean="0"/>
              <a:t> </a:t>
            </a:r>
            <a:r>
              <a:rPr lang="en-US" sz="5400" b="1" dirty="0" err="1" smtClean="0"/>
              <a:t>soát</a:t>
            </a:r>
            <a:r>
              <a:rPr lang="en-US" sz="5400" b="1" dirty="0" smtClean="0"/>
              <a:t> </a:t>
            </a:r>
            <a:r>
              <a:rPr lang="en-US" sz="5400" b="1" dirty="0" err="1" smtClean="0"/>
              <a:t>các</a:t>
            </a:r>
            <a:r>
              <a:rPr lang="en-US" sz="5400" b="1" dirty="0" smtClean="0"/>
              <a:t> </a:t>
            </a:r>
            <a:r>
              <a:rPr lang="en-US" sz="5400" b="1" dirty="0" err="1" smtClean="0"/>
              <a:t>vấn</a:t>
            </a:r>
            <a:r>
              <a:rPr lang="en-US" sz="5400" b="1" dirty="0" smtClean="0"/>
              <a:t> </a:t>
            </a:r>
            <a:r>
              <a:rPr lang="en-US" sz="5400" b="1" dirty="0" err="1" smtClean="0"/>
              <a:t>đề</a:t>
            </a:r>
            <a:r>
              <a:rPr lang="en-US" sz="5400" b="1" dirty="0" smtClean="0"/>
              <a:t> </a:t>
            </a:r>
            <a:r>
              <a:rPr lang="en-US" sz="5400" b="1" dirty="0" err="1" smtClean="0"/>
              <a:t>liên</a:t>
            </a:r>
            <a:r>
              <a:rPr lang="en-US" sz="5400" b="1" dirty="0" smtClean="0"/>
              <a:t> </a:t>
            </a:r>
            <a:r>
              <a:rPr lang="en-US" sz="5400" b="1" dirty="0" err="1" smtClean="0"/>
              <a:t>quan</a:t>
            </a:r>
            <a:r>
              <a:rPr lang="en-US" sz="5400" b="1" dirty="0" smtClean="0"/>
              <a:t> </a:t>
            </a:r>
            <a:r>
              <a:rPr lang="en-US" sz="5400" b="1" dirty="0" err="1" smtClean="0"/>
              <a:t>đến</a:t>
            </a:r>
            <a:r>
              <a:rPr lang="en-US" sz="5400" b="1" dirty="0" smtClean="0"/>
              <a:t> </a:t>
            </a:r>
            <a:r>
              <a:rPr lang="en-US" sz="5400" b="1" dirty="0" err="1" smtClean="0"/>
              <a:t>sự</a:t>
            </a:r>
            <a:r>
              <a:rPr lang="en-US" sz="5400" b="1" dirty="0" smtClean="0"/>
              <a:t> </a:t>
            </a:r>
            <a:r>
              <a:rPr lang="en-US" sz="5400" b="1" dirty="0" err="1" smtClean="0"/>
              <a:t>chú</a:t>
            </a:r>
            <a:r>
              <a:rPr lang="en-US" sz="5400" b="1" dirty="0" smtClean="0"/>
              <a:t> ý, </a:t>
            </a:r>
            <a:r>
              <a:rPr lang="en-US" sz="5400" b="1" dirty="0" err="1" smtClean="0"/>
              <a:t>trí</a:t>
            </a:r>
            <a:r>
              <a:rPr lang="en-US" sz="5400" b="1" dirty="0" smtClean="0"/>
              <a:t> </a:t>
            </a:r>
            <a:r>
              <a:rPr lang="en-US" sz="5400" b="1" dirty="0" err="1" smtClean="0"/>
              <a:t>nhớ</a:t>
            </a:r>
            <a:r>
              <a:rPr lang="en-US" sz="5400" b="1" dirty="0" smtClean="0"/>
              <a:t> </a:t>
            </a:r>
          </a:p>
          <a:p>
            <a:pPr marL="0" indent="0" algn="ctr">
              <a:buNone/>
            </a:pPr>
            <a:r>
              <a:rPr lang="en-US" sz="5400" b="1" dirty="0" err="1" smtClean="0"/>
              <a:t>và</a:t>
            </a:r>
            <a:r>
              <a:rPr lang="en-US" sz="5400" b="1" dirty="0" smtClean="0"/>
              <a:t> </a:t>
            </a:r>
            <a:r>
              <a:rPr lang="en-US" sz="5400" b="1" dirty="0" err="1" smtClean="0"/>
              <a:t>suy</a:t>
            </a:r>
            <a:r>
              <a:rPr lang="en-US" sz="5400" b="1" dirty="0" smtClean="0"/>
              <a:t> </a:t>
            </a:r>
            <a:r>
              <a:rPr lang="en-US" sz="5400" b="1" dirty="0" err="1" smtClean="0"/>
              <a:t>nghĩ</a:t>
            </a:r>
            <a:r>
              <a:rPr lang="en-US" sz="5400" b="1" dirty="0" smtClean="0"/>
              <a:t> </a:t>
            </a:r>
            <a:r>
              <a:rPr lang="en-US" sz="5400" b="1" dirty="0" err="1" smtClean="0"/>
              <a:t>rõ</a:t>
            </a:r>
            <a:r>
              <a:rPr lang="en-US" sz="5400" b="1" dirty="0" smtClean="0"/>
              <a:t> </a:t>
            </a:r>
            <a:r>
              <a:rPr lang="en-US" sz="5400" b="1" dirty="0" err="1" smtClean="0"/>
              <a:t>ràng</a:t>
            </a:r>
            <a:endParaRPr lang="en-US" sz="5400" b="1" dirty="0"/>
          </a:p>
        </p:txBody>
      </p:sp>
    </p:spTree>
    <p:extLst>
      <p:ext uri="{BB962C8B-B14F-4D97-AF65-F5344CB8AC3E}">
        <p14:creationId xmlns:p14="http://schemas.microsoft.com/office/powerpoint/2010/main" val="1654623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err="1" smtClean="0"/>
              <a:t>Đặt</a:t>
            </a:r>
            <a:r>
              <a:rPr lang="en-US" sz="4800" dirty="0" smtClean="0"/>
              <a:t> </a:t>
            </a:r>
            <a:r>
              <a:rPr lang="en-US" sz="4800" dirty="0" err="1" smtClean="0"/>
              <a:t>vấn</a:t>
            </a:r>
            <a:r>
              <a:rPr lang="en-US" sz="4800" dirty="0" smtClean="0"/>
              <a:t> </a:t>
            </a:r>
            <a:r>
              <a:rPr lang="en-US" sz="4800" dirty="0" err="1" smtClean="0"/>
              <a:t>đề</a:t>
            </a:r>
            <a:endParaRPr lang="en-US" sz="4800" dirty="0"/>
          </a:p>
        </p:txBody>
      </p:sp>
      <p:sp>
        <p:nvSpPr>
          <p:cNvPr id="3" name="Content Placeholder 2"/>
          <p:cNvSpPr>
            <a:spLocks noGrp="1"/>
          </p:cNvSpPr>
          <p:nvPr>
            <p:ph idx="1"/>
          </p:nvPr>
        </p:nvSpPr>
        <p:spPr>
          <a:xfrm>
            <a:off x="609600" y="1616371"/>
            <a:ext cx="9906000" cy="4351338"/>
          </a:xfrm>
        </p:spPr>
        <p:txBody>
          <a:bodyPr>
            <a:normAutofit/>
          </a:bodyPr>
          <a:lstStyle/>
          <a:p>
            <a:r>
              <a:rPr lang="en-US" sz="2800" dirty="0" err="1" smtClean="0"/>
              <a:t>Trong</a:t>
            </a:r>
            <a:r>
              <a:rPr lang="en-US" sz="2800" dirty="0" smtClean="0"/>
              <a:t> </a:t>
            </a:r>
            <a:r>
              <a:rPr lang="en-US" sz="2800" dirty="0" err="1" smtClean="0"/>
              <a:t>thời</a:t>
            </a:r>
            <a:r>
              <a:rPr lang="en-US" sz="2800" dirty="0" smtClean="0"/>
              <a:t> </a:t>
            </a:r>
            <a:r>
              <a:rPr lang="en-US" sz="2800" dirty="0" err="1" smtClean="0"/>
              <a:t>gian</a:t>
            </a:r>
            <a:r>
              <a:rPr lang="en-US" sz="2800" dirty="0" smtClean="0"/>
              <a:t> </a:t>
            </a:r>
            <a:r>
              <a:rPr lang="en-US" sz="2800" dirty="0" err="1" smtClean="0"/>
              <a:t>hồi</a:t>
            </a:r>
            <a:r>
              <a:rPr lang="en-US" sz="2800" dirty="0" smtClean="0"/>
              <a:t> </a:t>
            </a:r>
            <a:r>
              <a:rPr lang="en-US" sz="2800" dirty="0" err="1" smtClean="0"/>
              <a:t>phục</a:t>
            </a:r>
            <a:r>
              <a:rPr lang="en-US" sz="2800" dirty="0" smtClean="0"/>
              <a:t> </a:t>
            </a:r>
            <a:r>
              <a:rPr lang="en-US" sz="2800" dirty="0" err="1" smtClean="0"/>
              <a:t>sau</a:t>
            </a:r>
            <a:r>
              <a:rPr lang="en-US" sz="2800" dirty="0" smtClean="0"/>
              <a:t> COVID-19, </a:t>
            </a:r>
            <a:r>
              <a:rPr lang="en-US" sz="2800" dirty="0" err="1" smtClean="0"/>
              <a:t>một</a:t>
            </a:r>
            <a:r>
              <a:rPr lang="en-US" sz="2800" dirty="0" smtClean="0"/>
              <a:t> </a:t>
            </a:r>
            <a:r>
              <a:rPr lang="en-US" sz="2800" dirty="0" err="1" smtClean="0"/>
              <a:t>loạt</a:t>
            </a:r>
            <a:r>
              <a:rPr lang="en-US" sz="2800" dirty="0" smtClean="0"/>
              <a:t> </a:t>
            </a:r>
            <a:r>
              <a:rPr lang="en-US" sz="2800" dirty="0" err="1" smtClean="0"/>
              <a:t>khó</a:t>
            </a:r>
            <a:r>
              <a:rPr lang="en-US" sz="2800" dirty="0" smtClean="0"/>
              <a:t> </a:t>
            </a:r>
            <a:r>
              <a:rPr lang="en-US" sz="2800" dirty="0" err="1" smtClean="0"/>
              <a:t>khăn</a:t>
            </a:r>
            <a:r>
              <a:rPr lang="en-US" sz="2800" dirty="0" smtClean="0"/>
              <a:t> </a:t>
            </a:r>
            <a:r>
              <a:rPr lang="en-US" sz="2800" dirty="0" err="1" smtClean="0"/>
              <a:t>liên</a:t>
            </a:r>
            <a:r>
              <a:rPr lang="en-US" sz="2800" dirty="0" smtClean="0"/>
              <a:t> </a:t>
            </a:r>
            <a:r>
              <a:rPr lang="en-US" sz="2800" dirty="0" err="1" smtClean="0"/>
              <a:t>quan</a:t>
            </a:r>
            <a:r>
              <a:rPr lang="en-US" sz="2800" dirty="0" smtClean="0"/>
              <a:t> </a:t>
            </a:r>
            <a:r>
              <a:rPr lang="en-US" sz="2800" dirty="0" err="1" smtClean="0"/>
              <a:t>đến</a:t>
            </a:r>
            <a:r>
              <a:rPr lang="en-US" sz="2800" dirty="0" smtClean="0"/>
              <a:t> </a:t>
            </a:r>
            <a:r>
              <a:rPr lang="en-US" sz="2800" dirty="0" err="1" smtClean="0"/>
              <a:t>khả</a:t>
            </a:r>
            <a:r>
              <a:rPr lang="en-US" sz="2800" dirty="0" smtClean="0"/>
              <a:t> </a:t>
            </a:r>
            <a:r>
              <a:rPr lang="en-US" sz="2800" dirty="0" err="1" smtClean="0"/>
              <a:t>năng</a:t>
            </a:r>
            <a:r>
              <a:rPr lang="en-US" sz="2800" dirty="0" smtClean="0"/>
              <a:t> </a:t>
            </a:r>
            <a:r>
              <a:rPr lang="en-US" sz="2800" dirty="0" err="1" smtClean="0"/>
              <a:t>suy</a:t>
            </a:r>
            <a:r>
              <a:rPr lang="en-US" sz="2800" dirty="0" smtClean="0"/>
              <a:t> </a:t>
            </a:r>
            <a:r>
              <a:rPr lang="en-US" sz="2800" dirty="0" err="1" smtClean="0"/>
              <a:t>nghĩ</a:t>
            </a:r>
            <a:r>
              <a:rPr lang="en-US" sz="2800" dirty="0"/>
              <a:t> </a:t>
            </a:r>
            <a:r>
              <a:rPr lang="en-US" sz="2800" dirty="0" smtClean="0"/>
              <a:t>( </a:t>
            </a:r>
            <a:r>
              <a:rPr lang="en-US" sz="2800" dirty="0" err="1" smtClean="0"/>
              <a:t>được</a:t>
            </a:r>
            <a:r>
              <a:rPr lang="en-US" sz="2800" dirty="0" smtClean="0"/>
              <a:t> </a:t>
            </a:r>
            <a:r>
              <a:rPr lang="en-US" sz="2800" dirty="0" err="1" smtClean="0"/>
              <a:t>gọi</a:t>
            </a:r>
            <a:r>
              <a:rPr lang="en-US" sz="2800" dirty="0" smtClean="0"/>
              <a:t> </a:t>
            </a:r>
            <a:r>
              <a:rPr lang="en-US" sz="2800" dirty="0" err="1" smtClean="0"/>
              <a:t>là</a:t>
            </a:r>
            <a:r>
              <a:rPr lang="en-US" sz="2800" dirty="0" smtClean="0"/>
              <a:t> “</a:t>
            </a:r>
            <a:r>
              <a:rPr lang="en-US" sz="2800" dirty="0" err="1" smtClean="0"/>
              <a:t>nhận</a:t>
            </a:r>
            <a:r>
              <a:rPr lang="en-US" sz="2800" dirty="0" smtClean="0"/>
              <a:t> </a:t>
            </a:r>
            <a:r>
              <a:rPr lang="en-US" sz="2800" dirty="0" err="1" smtClean="0"/>
              <a:t>thức</a:t>
            </a:r>
            <a:r>
              <a:rPr lang="en-US" sz="2800" dirty="0" smtClean="0"/>
              <a:t>”).</a:t>
            </a:r>
          </a:p>
          <a:p>
            <a:r>
              <a:rPr lang="en-US" sz="2800" dirty="0" err="1" smtClean="0"/>
              <a:t>Các</a:t>
            </a:r>
            <a:r>
              <a:rPr lang="en-US" sz="2800" dirty="0" smtClean="0"/>
              <a:t> </a:t>
            </a:r>
            <a:r>
              <a:rPr lang="en-US" sz="2800" dirty="0" err="1" smtClean="0"/>
              <a:t>vấn</a:t>
            </a:r>
            <a:r>
              <a:rPr lang="en-US" sz="2800" dirty="0" smtClean="0"/>
              <a:t> </a:t>
            </a:r>
            <a:r>
              <a:rPr lang="en-US" sz="2800" dirty="0" err="1" smtClean="0"/>
              <a:t>đề</a:t>
            </a:r>
            <a:r>
              <a:rPr lang="en-US" sz="2800" dirty="0" smtClean="0"/>
              <a:t> </a:t>
            </a:r>
            <a:r>
              <a:rPr lang="en-US" sz="2800" dirty="0" err="1" smtClean="0"/>
              <a:t>khó</a:t>
            </a:r>
            <a:r>
              <a:rPr lang="en-US" sz="2800" dirty="0" smtClean="0"/>
              <a:t> </a:t>
            </a:r>
            <a:r>
              <a:rPr lang="en-US" sz="2800" dirty="0" err="1" smtClean="0"/>
              <a:t>khăn</a:t>
            </a:r>
            <a:r>
              <a:rPr lang="en-US" sz="2800" dirty="0" smtClean="0"/>
              <a:t> </a:t>
            </a:r>
            <a:r>
              <a:rPr lang="en-US" sz="2800" dirty="0" err="1" smtClean="0"/>
              <a:t>đó</a:t>
            </a:r>
            <a:r>
              <a:rPr lang="en-US" sz="2800" dirty="0" smtClean="0"/>
              <a:t> </a:t>
            </a:r>
            <a:r>
              <a:rPr lang="en-US" sz="2800" dirty="0" err="1" smtClean="0"/>
              <a:t>bao</a:t>
            </a:r>
            <a:r>
              <a:rPr lang="en-US" sz="2800" dirty="0" smtClean="0"/>
              <a:t> </a:t>
            </a:r>
            <a:r>
              <a:rPr lang="en-US" sz="2800" dirty="0" err="1" smtClean="0"/>
              <a:t>gồm</a:t>
            </a:r>
            <a:r>
              <a:rPr lang="en-US" sz="2800" dirty="0" smtClean="0"/>
              <a:t>:</a:t>
            </a:r>
          </a:p>
          <a:p>
            <a:pPr lvl="1">
              <a:buFont typeface="Wingdings" panose="05000000000000000000" pitchFamily="2" charset="2"/>
              <a:buChar char="Ø"/>
            </a:pPr>
            <a:r>
              <a:rPr lang="en-US" sz="2800" dirty="0" err="1" smtClean="0"/>
              <a:t>Trí</a:t>
            </a:r>
            <a:r>
              <a:rPr lang="en-US" sz="2800" dirty="0" smtClean="0"/>
              <a:t> </a:t>
            </a:r>
            <a:r>
              <a:rPr lang="en-US" sz="2800" dirty="0" err="1" smtClean="0"/>
              <a:t>nhớ</a:t>
            </a:r>
            <a:endParaRPr lang="en-US" sz="2800" dirty="0" smtClean="0"/>
          </a:p>
          <a:p>
            <a:pPr lvl="1">
              <a:buFont typeface="Wingdings" panose="05000000000000000000" pitchFamily="2" charset="2"/>
              <a:buChar char="Ø"/>
            </a:pPr>
            <a:r>
              <a:rPr lang="en-US" sz="2800" dirty="0" err="1" smtClean="0"/>
              <a:t>Chú</a:t>
            </a:r>
            <a:r>
              <a:rPr lang="en-US" sz="2800" dirty="0" smtClean="0"/>
              <a:t> ý                                               </a:t>
            </a:r>
          </a:p>
          <a:p>
            <a:pPr lvl="1">
              <a:buFont typeface="Wingdings" panose="05000000000000000000" pitchFamily="2" charset="2"/>
              <a:buChar char="Ø"/>
            </a:pPr>
            <a:r>
              <a:rPr lang="en-US" sz="2800" dirty="0" err="1" smtClean="0"/>
              <a:t>Xử</a:t>
            </a:r>
            <a:r>
              <a:rPr lang="en-US" sz="2800" dirty="0" smtClean="0"/>
              <a:t> </a:t>
            </a:r>
            <a:r>
              <a:rPr lang="en-US" sz="2800" dirty="0" err="1" smtClean="0"/>
              <a:t>lý</a:t>
            </a:r>
            <a:r>
              <a:rPr lang="en-US" sz="2800" dirty="0" smtClean="0"/>
              <a:t> </a:t>
            </a:r>
            <a:r>
              <a:rPr lang="en-US" sz="2800" dirty="0" err="1" smtClean="0"/>
              <a:t>thông</a:t>
            </a:r>
            <a:r>
              <a:rPr lang="en-US" sz="2800" dirty="0" smtClean="0"/>
              <a:t> tin</a:t>
            </a:r>
          </a:p>
          <a:p>
            <a:pPr lvl="1">
              <a:buFont typeface="Wingdings" panose="05000000000000000000" pitchFamily="2" charset="2"/>
              <a:buChar char="Ø"/>
            </a:pPr>
            <a:r>
              <a:rPr lang="en-US" sz="2800" dirty="0" err="1" smtClean="0"/>
              <a:t>Lập</a:t>
            </a:r>
            <a:r>
              <a:rPr lang="en-US" sz="2800" dirty="0" smtClean="0"/>
              <a:t> </a:t>
            </a:r>
            <a:r>
              <a:rPr lang="en-US" sz="2800" dirty="0" err="1" smtClean="0"/>
              <a:t>kế</a:t>
            </a:r>
            <a:r>
              <a:rPr lang="en-US" sz="2800" dirty="0" smtClean="0"/>
              <a:t> </a:t>
            </a:r>
            <a:r>
              <a:rPr lang="en-US" sz="2800" dirty="0" err="1" smtClean="0"/>
              <a:t>hoạch</a:t>
            </a:r>
            <a:r>
              <a:rPr lang="en-US" sz="2800" dirty="0" smtClean="0"/>
              <a:t> </a:t>
            </a:r>
            <a:r>
              <a:rPr lang="en-US" sz="2800" dirty="0" err="1" smtClean="0"/>
              <a:t>và</a:t>
            </a:r>
            <a:r>
              <a:rPr lang="en-US" sz="2800" dirty="0" smtClean="0"/>
              <a:t> </a:t>
            </a:r>
            <a:r>
              <a:rPr lang="en-US" sz="2800" dirty="0" err="1" smtClean="0"/>
              <a:t>tổ</a:t>
            </a:r>
            <a:r>
              <a:rPr lang="en-US" sz="2800" dirty="0" smtClean="0"/>
              <a:t> </a:t>
            </a:r>
            <a:r>
              <a:rPr lang="en-US" sz="2800" dirty="0" err="1" smtClean="0"/>
              <a:t>chức</a:t>
            </a:r>
            <a:endParaRPr lang="en-US" sz="2800" dirty="0"/>
          </a:p>
        </p:txBody>
      </p:sp>
      <p:sp>
        <p:nvSpPr>
          <p:cNvPr id="4" name="Right Arrow 3"/>
          <p:cNvSpPr/>
          <p:nvPr/>
        </p:nvSpPr>
        <p:spPr>
          <a:xfrm>
            <a:off x="3592285" y="3583034"/>
            <a:ext cx="1580606" cy="4180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ọc kém tập trung, hay quên… có thể mắc sương mù não hậu Covid-19 - Báo  Nhân Dâ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777" y="3200400"/>
            <a:ext cx="6619384" cy="3908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4914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err="1" smtClean="0"/>
              <a:t>Giảm</a:t>
            </a:r>
            <a:r>
              <a:rPr lang="en-US" sz="4800" b="1" dirty="0" smtClean="0"/>
              <a:t> </a:t>
            </a:r>
            <a:r>
              <a:rPr lang="en-US" sz="4800" b="1" dirty="0" err="1" smtClean="0"/>
              <a:t>thiểu</a:t>
            </a:r>
            <a:r>
              <a:rPr lang="en-US" sz="4800" b="1" dirty="0" smtClean="0"/>
              <a:t> </a:t>
            </a:r>
            <a:r>
              <a:rPr lang="en-US" sz="4800" b="1" dirty="0" err="1" smtClean="0"/>
              <a:t>sự</a:t>
            </a:r>
            <a:r>
              <a:rPr lang="en-US" sz="4800" b="1" dirty="0" smtClean="0"/>
              <a:t> </a:t>
            </a:r>
            <a:r>
              <a:rPr lang="en-US" sz="4800" b="1" dirty="0" err="1" smtClean="0"/>
              <a:t>xao</a:t>
            </a:r>
            <a:r>
              <a:rPr lang="en-US" sz="4800" b="1" dirty="0" smtClean="0"/>
              <a:t> </a:t>
            </a:r>
            <a:r>
              <a:rPr lang="en-US" sz="4800" b="1" dirty="0" err="1" smtClean="0"/>
              <a:t>nhãng</a:t>
            </a:r>
            <a:endParaRPr lang="en-US" sz="4800" b="1" dirty="0"/>
          </a:p>
        </p:txBody>
      </p:sp>
      <p:sp>
        <p:nvSpPr>
          <p:cNvPr id="3" name="Content Placeholder 2"/>
          <p:cNvSpPr>
            <a:spLocks noGrp="1"/>
          </p:cNvSpPr>
          <p:nvPr>
            <p:ph idx="1"/>
          </p:nvPr>
        </p:nvSpPr>
        <p:spPr/>
        <p:txBody>
          <a:bodyPr>
            <a:normAutofit/>
          </a:bodyPr>
          <a:lstStyle/>
          <a:p>
            <a:pPr algn="just"/>
            <a:r>
              <a:rPr lang="en-US" sz="3600" dirty="0" err="1" smtClean="0"/>
              <a:t>Làm</a:t>
            </a:r>
            <a:r>
              <a:rPr lang="en-US" sz="3600" dirty="0" smtClean="0"/>
              <a:t> </a:t>
            </a:r>
            <a:r>
              <a:rPr lang="en-US" sz="3600" dirty="0" err="1" smtClean="0"/>
              <a:t>việc</a:t>
            </a:r>
            <a:r>
              <a:rPr lang="en-US" sz="3600" dirty="0" smtClean="0"/>
              <a:t> </a:t>
            </a:r>
            <a:r>
              <a:rPr lang="en-US" sz="3600" dirty="0" err="1" smtClean="0"/>
              <a:t>trong</a:t>
            </a:r>
            <a:r>
              <a:rPr lang="en-US" sz="3600" dirty="0" smtClean="0"/>
              <a:t> </a:t>
            </a:r>
            <a:r>
              <a:rPr lang="en-US" sz="3600" dirty="0" err="1" smtClean="0"/>
              <a:t>môi</a:t>
            </a:r>
            <a:r>
              <a:rPr lang="en-US" sz="3600" dirty="0" smtClean="0"/>
              <a:t> </a:t>
            </a:r>
            <a:r>
              <a:rPr lang="en-US" sz="3600" dirty="0" err="1" smtClean="0"/>
              <a:t>trường</a:t>
            </a:r>
            <a:r>
              <a:rPr lang="en-US" sz="3600" dirty="0" smtClean="0"/>
              <a:t> </a:t>
            </a:r>
            <a:r>
              <a:rPr lang="en-US" sz="3600" dirty="0" err="1" smtClean="0"/>
              <a:t>yên</a:t>
            </a:r>
            <a:r>
              <a:rPr lang="en-US" sz="3600" dirty="0" smtClean="0"/>
              <a:t> </a:t>
            </a:r>
            <a:r>
              <a:rPr lang="en-US" sz="3600" dirty="0" err="1" smtClean="0"/>
              <a:t>tĩnh</a:t>
            </a:r>
            <a:r>
              <a:rPr lang="en-US" sz="3600" dirty="0" smtClean="0"/>
              <a:t>. </a:t>
            </a:r>
            <a:r>
              <a:rPr lang="en-US" sz="3600" dirty="0" err="1" smtClean="0"/>
              <a:t>Bạn</a:t>
            </a:r>
            <a:r>
              <a:rPr lang="en-US" sz="3600" dirty="0" smtClean="0"/>
              <a:t> </a:t>
            </a:r>
            <a:r>
              <a:rPr lang="en-US" sz="3600" dirty="0" err="1" smtClean="0"/>
              <a:t>có</a:t>
            </a:r>
            <a:r>
              <a:rPr lang="en-US" sz="3600" dirty="0" smtClean="0"/>
              <a:t> </a:t>
            </a:r>
            <a:r>
              <a:rPr lang="en-US" sz="3600" dirty="0" err="1" smtClean="0"/>
              <a:t>thể</a:t>
            </a:r>
            <a:r>
              <a:rPr lang="en-US" sz="3600" dirty="0" smtClean="0"/>
              <a:t> </a:t>
            </a:r>
            <a:r>
              <a:rPr lang="en-US" sz="3600" dirty="0" err="1" smtClean="0"/>
              <a:t>thấy</a:t>
            </a:r>
            <a:r>
              <a:rPr lang="en-US" sz="3600" dirty="0" smtClean="0"/>
              <a:t> </a:t>
            </a:r>
            <a:r>
              <a:rPr lang="en-US" sz="3600" dirty="0" err="1" smtClean="0"/>
              <a:t>hữu</a:t>
            </a:r>
            <a:r>
              <a:rPr lang="en-US" sz="3600" dirty="0" smtClean="0"/>
              <a:t> </a:t>
            </a:r>
            <a:r>
              <a:rPr lang="en-US" sz="3600" dirty="0" err="1" smtClean="0"/>
              <a:t>ích</a:t>
            </a:r>
            <a:r>
              <a:rPr lang="en-US" sz="3600" dirty="0" smtClean="0"/>
              <a:t> </a:t>
            </a:r>
            <a:r>
              <a:rPr lang="en-US" sz="3600" dirty="0" err="1" smtClean="0"/>
              <a:t>khi</a:t>
            </a:r>
            <a:r>
              <a:rPr lang="en-US" sz="3600" dirty="0" smtClean="0"/>
              <a:t>:</a:t>
            </a:r>
          </a:p>
          <a:p>
            <a:pPr lvl="1" algn="just">
              <a:buFont typeface="Wingdings" panose="05000000000000000000" pitchFamily="2" charset="2"/>
              <a:buChar char="Ø"/>
            </a:pPr>
            <a:r>
              <a:rPr lang="en-US" sz="3600" dirty="0" err="1" smtClean="0"/>
              <a:t>Sử</a:t>
            </a:r>
            <a:r>
              <a:rPr lang="en-US" sz="3600" dirty="0" smtClean="0"/>
              <a:t> </a:t>
            </a:r>
            <a:r>
              <a:rPr lang="en-US" sz="3600" dirty="0" err="1" smtClean="0"/>
              <a:t>dụng</a:t>
            </a:r>
            <a:r>
              <a:rPr lang="en-US" sz="3600" dirty="0" smtClean="0"/>
              <a:t> </a:t>
            </a:r>
            <a:r>
              <a:rPr lang="en-US" sz="3600" dirty="0" err="1" smtClean="0"/>
              <a:t>nút</a:t>
            </a:r>
            <a:r>
              <a:rPr lang="en-US" sz="3600" dirty="0" smtClean="0"/>
              <a:t> </a:t>
            </a:r>
            <a:r>
              <a:rPr lang="en-US" sz="3600" dirty="0" err="1" smtClean="0"/>
              <a:t>bịt</a:t>
            </a:r>
            <a:r>
              <a:rPr lang="en-US" sz="3600" dirty="0" smtClean="0"/>
              <a:t> tai </a:t>
            </a:r>
            <a:r>
              <a:rPr lang="en-US" sz="3600" dirty="0" err="1" smtClean="0"/>
              <a:t>nếu</a:t>
            </a:r>
            <a:r>
              <a:rPr lang="en-US" sz="3600" dirty="0" smtClean="0"/>
              <a:t> </a:t>
            </a:r>
            <a:r>
              <a:rPr lang="en-US" sz="3600" dirty="0" err="1" smtClean="0"/>
              <a:t>cần</a:t>
            </a:r>
            <a:endParaRPr lang="en-US" sz="3600" dirty="0" smtClean="0"/>
          </a:p>
          <a:p>
            <a:pPr lvl="1" algn="just">
              <a:buFont typeface="Wingdings" panose="05000000000000000000" pitchFamily="2" charset="2"/>
              <a:buChar char="Ø"/>
            </a:pPr>
            <a:r>
              <a:rPr lang="en-US" sz="3600" dirty="0" smtClean="0"/>
              <a:t>Cho </a:t>
            </a:r>
            <a:r>
              <a:rPr lang="en-US" sz="3600" dirty="0" err="1" smtClean="0"/>
              <a:t>mọi</a:t>
            </a:r>
            <a:r>
              <a:rPr lang="en-US" sz="3600" dirty="0" smtClean="0"/>
              <a:t> </a:t>
            </a:r>
            <a:r>
              <a:rPr lang="en-US" sz="3600" dirty="0" err="1" smtClean="0"/>
              <a:t>người</a:t>
            </a:r>
            <a:r>
              <a:rPr lang="en-US" sz="3600" dirty="0" smtClean="0"/>
              <a:t> </a:t>
            </a:r>
            <a:r>
              <a:rPr lang="en-US" sz="3600" dirty="0" err="1" smtClean="0"/>
              <a:t>biết</a:t>
            </a:r>
            <a:r>
              <a:rPr lang="en-US" sz="3600" dirty="0" smtClean="0"/>
              <a:t> </a:t>
            </a:r>
            <a:r>
              <a:rPr lang="en-US" sz="3600" dirty="0" err="1" smtClean="0"/>
              <a:t>rằng</a:t>
            </a:r>
            <a:r>
              <a:rPr lang="en-US" sz="3600" dirty="0" smtClean="0"/>
              <a:t> </a:t>
            </a:r>
            <a:r>
              <a:rPr lang="en-US" sz="3600" dirty="0" err="1" smtClean="0"/>
              <a:t>họ</a:t>
            </a:r>
            <a:r>
              <a:rPr lang="en-US" sz="3600" dirty="0" smtClean="0"/>
              <a:t> </a:t>
            </a:r>
            <a:r>
              <a:rPr lang="en-US" sz="3600" dirty="0" err="1" smtClean="0"/>
              <a:t>không</a:t>
            </a:r>
            <a:r>
              <a:rPr lang="en-US" sz="3600" dirty="0" smtClean="0"/>
              <a:t> </a:t>
            </a:r>
            <a:r>
              <a:rPr lang="en-US" sz="3600" dirty="0" err="1" smtClean="0"/>
              <a:t>nên</a:t>
            </a:r>
            <a:r>
              <a:rPr lang="en-US" sz="3600" dirty="0" smtClean="0"/>
              <a:t> </a:t>
            </a:r>
            <a:r>
              <a:rPr lang="en-US" sz="3600" dirty="0" err="1" smtClean="0"/>
              <a:t>làm</a:t>
            </a:r>
            <a:r>
              <a:rPr lang="en-US" sz="3600" dirty="0" smtClean="0"/>
              <a:t> </a:t>
            </a:r>
            <a:r>
              <a:rPr lang="en-US" sz="3600" dirty="0" err="1" smtClean="0"/>
              <a:t>gián</a:t>
            </a:r>
            <a:r>
              <a:rPr lang="en-US" sz="3600" dirty="0" smtClean="0"/>
              <a:t> </a:t>
            </a:r>
            <a:r>
              <a:rPr lang="en-US" sz="3600" dirty="0" err="1" smtClean="0"/>
              <a:t>đoạn</a:t>
            </a:r>
            <a:r>
              <a:rPr lang="en-US" sz="3600" dirty="0" smtClean="0"/>
              <a:t> </a:t>
            </a:r>
            <a:r>
              <a:rPr lang="en-US" sz="3600" dirty="0" err="1" smtClean="0"/>
              <a:t>việc</a:t>
            </a:r>
            <a:r>
              <a:rPr lang="en-US" sz="3600" dirty="0" smtClean="0"/>
              <a:t> </a:t>
            </a:r>
            <a:r>
              <a:rPr lang="en-US" sz="3600" dirty="0" err="1" smtClean="0"/>
              <a:t>mình</a:t>
            </a:r>
            <a:r>
              <a:rPr lang="en-US" sz="3600" dirty="0" smtClean="0"/>
              <a:t> </a:t>
            </a:r>
            <a:r>
              <a:rPr lang="en-US" sz="3600" dirty="0" err="1" smtClean="0"/>
              <a:t>đang</a:t>
            </a:r>
            <a:r>
              <a:rPr lang="en-US" sz="3600" dirty="0" smtClean="0"/>
              <a:t> </a:t>
            </a:r>
            <a:r>
              <a:rPr lang="en-US" sz="3600" dirty="0" err="1" smtClean="0"/>
              <a:t>làm</a:t>
            </a:r>
            <a:endParaRPr lang="en-US" sz="3600" dirty="0" smtClean="0"/>
          </a:p>
          <a:p>
            <a:pPr algn="just"/>
            <a:r>
              <a:rPr lang="en-US" sz="3600" dirty="0" err="1" smtClean="0"/>
              <a:t>Trong</a:t>
            </a:r>
            <a:r>
              <a:rPr lang="en-US" sz="3600" dirty="0" smtClean="0"/>
              <a:t> </a:t>
            </a:r>
            <a:r>
              <a:rPr lang="en-US" sz="3600" dirty="0" err="1" smtClean="0"/>
              <a:t>quá</a:t>
            </a:r>
            <a:r>
              <a:rPr lang="en-US" sz="3600" dirty="0" smtClean="0"/>
              <a:t> </a:t>
            </a:r>
            <a:r>
              <a:rPr lang="en-US" sz="3600" dirty="0" err="1" smtClean="0"/>
              <a:t>trình</a:t>
            </a:r>
            <a:r>
              <a:rPr lang="en-US" sz="3600" dirty="0" smtClean="0"/>
              <a:t> </a:t>
            </a:r>
            <a:r>
              <a:rPr lang="en-US" sz="3600" dirty="0" err="1" smtClean="0"/>
              <a:t>đọc</a:t>
            </a:r>
            <a:r>
              <a:rPr lang="en-US" sz="3600" dirty="0" smtClean="0"/>
              <a:t> </a:t>
            </a:r>
            <a:r>
              <a:rPr lang="en-US" sz="3600" dirty="0" err="1" smtClean="0"/>
              <a:t>văn</a:t>
            </a:r>
            <a:r>
              <a:rPr lang="en-US" sz="3600" dirty="0" smtClean="0"/>
              <a:t> </a:t>
            </a:r>
            <a:r>
              <a:rPr lang="en-US" sz="3600" dirty="0" err="1" smtClean="0"/>
              <a:t>bản</a:t>
            </a:r>
            <a:r>
              <a:rPr lang="en-US" sz="3600" dirty="0" smtClean="0"/>
              <a:t> </a:t>
            </a:r>
            <a:r>
              <a:rPr lang="en-US" sz="3600" dirty="0" err="1" smtClean="0"/>
              <a:t>nếu</a:t>
            </a:r>
            <a:r>
              <a:rPr lang="en-US" sz="3600" dirty="0" smtClean="0"/>
              <a:t> </a:t>
            </a:r>
            <a:r>
              <a:rPr lang="en-US" sz="3600" dirty="0" err="1" smtClean="0"/>
              <a:t>bị</a:t>
            </a:r>
            <a:r>
              <a:rPr lang="en-US" sz="3600" dirty="0" smtClean="0"/>
              <a:t> </a:t>
            </a:r>
            <a:r>
              <a:rPr lang="en-US" sz="3600" dirty="0" err="1" smtClean="0"/>
              <a:t>phân</a:t>
            </a:r>
            <a:r>
              <a:rPr lang="en-US" sz="3600" dirty="0" smtClean="0"/>
              <a:t> </a:t>
            </a:r>
            <a:r>
              <a:rPr lang="en-US" sz="3600" dirty="0" err="1" smtClean="0"/>
              <a:t>tâm</a:t>
            </a:r>
            <a:r>
              <a:rPr lang="en-US" sz="3600" dirty="0" smtClean="0"/>
              <a:t> </a:t>
            </a:r>
            <a:r>
              <a:rPr lang="en-US" sz="3600" dirty="0" err="1" smtClean="0"/>
              <a:t>có</a:t>
            </a:r>
            <a:r>
              <a:rPr lang="en-US" sz="3600" dirty="0" smtClean="0"/>
              <a:t> </a:t>
            </a:r>
            <a:r>
              <a:rPr lang="en-US" sz="3600" dirty="0" err="1" smtClean="0"/>
              <a:t>thể</a:t>
            </a:r>
            <a:r>
              <a:rPr lang="en-US" sz="3600" dirty="0" smtClean="0"/>
              <a:t> </a:t>
            </a:r>
            <a:r>
              <a:rPr lang="en-US" sz="3600" dirty="0" err="1" smtClean="0"/>
              <a:t>sử</a:t>
            </a:r>
            <a:r>
              <a:rPr lang="en-US" sz="3600" dirty="0" smtClean="0"/>
              <a:t> </a:t>
            </a:r>
            <a:r>
              <a:rPr lang="en-US" sz="3600" dirty="0" err="1" smtClean="0"/>
              <a:t>dụng</a:t>
            </a:r>
            <a:r>
              <a:rPr lang="en-US" sz="3600" dirty="0" smtClean="0"/>
              <a:t> </a:t>
            </a:r>
            <a:r>
              <a:rPr lang="en-US" sz="3600" dirty="0" err="1" smtClean="0"/>
              <a:t>giấy</a:t>
            </a:r>
            <a:r>
              <a:rPr lang="en-US" sz="3600" dirty="0" smtClean="0"/>
              <a:t> </a:t>
            </a:r>
            <a:r>
              <a:rPr lang="en-US" sz="3600" dirty="0" err="1" smtClean="0"/>
              <a:t>hoặc</a:t>
            </a:r>
            <a:r>
              <a:rPr lang="en-US" sz="3600" dirty="0" smtClean="0"/>
              <a:t> </a:t>
            </a:r>
            <a:r>
              <a:rPr lang="en-US" sz="3600" dirty="0" err="1" smtClean="0"/>
              <a:t>sử</a:t>
            </a:r>
            <a:r>
              <a:rPr lang="en-US" sz="3600" dirty="0" smtClean="0"/>
              <a:t> </a:t>
            </a:r>
            <a:r>
              <a:rPr lang="en-US" sz="3600" dirty="0" err="1" smtClean="0"/>
              <a:t>dụng</a:t>
            </a:r>
            <a:r>
              <a:rPr lang="en-US" sz="3600" dirty="0" smtClean="0"/>
              <a:t> </a:t>
            </a:r>
            <a:r>
              <a:rPr lang="en-US" sz="3600" dirty="0" err="1" smtClean="0"/>
              <a:t>ngón</a:t>
            </a:r>
            <a:r>
              <a:rPr lang="en-US" sz="3600" dirty="0" smtClean="0"/>
              <a:t> </a:t>
            </a:r>
            <a:r>
              <a:rPr lang="en-US" sz="3600" dirty="0" err="1" smtClean="0"/>
              <a:t>tay</a:t>
            </a:r>
            <a:r>
              <a:rPr lang="en-US" sz="3600" dirty="0" smtClean="0"/>
              <a:t> </a:t>
            </a:r>
            <a:r>
              <a:rPr lang="en-US" sz="3600" dirty="0" err="1" smtClean="0"/>
              <a:t>để</a:t>
            </a:r>
            <a:r>
              <a:rPr lang="en-US" sz="3600" dirty="0" smtClean="0"/>
              <a:t> </a:t>
            </a:r>
            <a:r>
              <a:rPr lang="en-US" sz="3600" dirty="0" err="1" smtClean="0"/>
              <a:t>làm</a:t>
            </a:r>
            <a:r>
              <a:rPr lang="en-US" sz="3600" dirty="0" smtClean="0"/>
              <a:t> </a:t>
            </a:r>
            <a:r>
              <a:rPr lang="en-US" sz="3600" dirty="0" err="1" smtClean="0"/>
              <a:t>điểm</a:t>
            </a:r>
            <a:r>
              <a:rPr lang="en-US" sz="3600" dirty="0" smtClean="0"/>
              <a:t> </a:t>
            </a:r>
            <a:r>
              <a:rPr lang="en-US" sz="3600" dirty="0" err="1" smtClean="0"/>
              <a:t>đánh</a:t>
            </a:r>
            <a:r>
              <a:rPr lang="en-US" sz="3600" dirty="0" smtClean="0"/>
              <a:t> </a:t>
            </a:r>
            <a:r>
              <a:rPr lang="en-US" sz="3600" dirty="0" err="1" smtClean="0"/>
              <a:t>dấu</a:t>
            </a:r>
            <a:endParaRPr lang="en-US" sz="3600" dirty="0"/>
          </a:p>
        </p:txBody>
      </p:sp>
    </p:spTree>
    <p:extLst>
      <p:ext uri="{BB962C8B-B14F-4D97-AF65-F5344CB8AC3E}">
        <p14:creationId xmlns:p14="http://schemas.microsoft.com/office/powerpoint/2010/main" val="2079185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26" y="1524000"/>
            <a:ext cx="10972800" cy="990600"/>
          </a:xfrm>
        </p:spPr>
        <p:txBody>
          <a:bodyPr>
            <a:noAutofit/>
          </a:bodyPr>
          <a:lstStyle/>
          <a:p>
            <a:pPr algn="ctr"/>
            <a:r>
              <a:rPr lang="en-US" b="1" dirty="0" err="1" smtClean="0"/>
              <a:t>Hoàn</a:t>
            </a:r>
            <a:r>
              <a:rPr lang="en-US" b="1" dirty="0" smtClean="0"/>
              <a:t> </a:t>
            </a:r>
            <a:r>
              <a:rPr lang="en-US" b="1" dirty="0" err="1" smtClean="0"/>
              <a:t>thành</a:t>
            </a:r>
            <a:r>
              <a:rPr lang="en-US" b="1" dirty="0" smtClean="0"/>
              <a:t> </a:t>
            </a:r>
            <a:r>
              <a:rPr lang="en-US" b="1" dirty="0" err="1" smtClean="0"/>
              <a:t>các</a:t>
            </a:r>
            <a:r>
              <a:rPr lang="en-US" b="1" dirty="0" smtClean="0"/>
              <a:t> </a:t>
            </a:r>
            <a:r>
              <a:rPr lang="en-US" b="1" dirty="0" err="1" smtClean="0"/>
              <a:t>hoạt</a:t>
            </a:r>
            <a:r>
              <a:rPr lang="en-US" b="1" dirty="0" smtClean="0"/>
              <a:t> </a:t>
            </a:r>
            <a:r>
              <a:rPr lang="en-US" b="1" dirty="0" err="1" smtClean="0"/>
              <a:t>động</a:t>
            </a:r>
            <a:r>
              <a:rPr lang="en-US" b="1" dirty="0" smtClean="0"/>
              <a:t> </a:t>
            </a:r>
            <a:r>
              <a:rPr lang="en-US" b="1" dirty="0" err="1" smtClean="0"/>
              <a:t>khi</a:t>
            </a:r>
            <a:r>
              <a:rPr lang="en-US" b="1" dirty="0" smtClean="0"/>
              <a:t> </a:t>
            </a:r>
            <a:r>
              <a:rPr lang="en-US" b="1" dirty="0" err="1" smtClean="0"/>
              <a:t>ít</a:t>
            </a:r>
            <a:r>
              <a:rPr lang="en-US" b="1" dirty="0" smtClean="0"/>
              <a:t> </a:t>
            </a:r>
            <a:r>
              <a:rPr lang="en-US" b="1" dirty="0" err="1" smtClean="0"/>
              <a:t>mệt</a:t>
            </a:r>
            <a:r>
              <a:rPr lang="en-US" b="1" dirty="0" smtClean="0"/>
              <a:t> </a:t>
            </a:r>
            <a:r>
              <a:rPr lang="en-US" b="1" dirty="0" err="1" smtClean="0"/>
              <a:t>mỏi</a:t>
            </a:r>
            <a:r>
              <a:rPr lang="en-US" b="1" dirty="0" smtClean="0"/>
              <a:t> </a:t>
            </a:r>
            <a:r>
              <a:rPr lang="en-US" b="1" dirty="0" err="1" smtClean="0"/>
              <a:t>hơn</a:t>
            </a:r>
            <a:r>
              <a:rPr lang="en-US" b="1" dirty="0" smtClean="0"/>
              <a:t> </a:t>
            </a:r>
            <a:r>
              <a:rPr lang="en-US" b="1" dirty="0" err="1" smtClean="0"/>
              <a:t>và</a:t>
            </a:r>
            <a:r>
              <a:rPr lang="en-US" b="1" dirty="0" smtClean="0"/>
              <a:t> </a:t>
            </a:r>
            <a:r>
              <a:rPr lang="en-US" b="1" dirty="0" err="1" smtClean="0"/>
              <a:t>thường</a:t>
            </a:r>
            <a:r>
              <a:rPr lang="en-US" b="1" dirty="0" smtClean="0"/>
              <a:t> </a:t>
            </a:r>
            <a:r>
              <a:rPr lang="en-US" b="1" dirty="0" err="1" smtClean="0"/>
              <a:t>xuyên</a:t>
            </a:r>
            <a:r>
              <a:rPr lang="en-US" b="1" dirty="0" smtClean="0"/>
              <a:t> </a:t>
            </a:r>
            <a:r>
              <a:rPr lang="en-US" b="1" dirty="0" err="1" smtClean="0"/>
              <a:t>nghỉ</a:t>
            </a:r>
            <a:r>
              <a:rPr lang="en-US" b="1" dirty="0" smtClean="0"/>
              <a:t> </a:t>
            </a:r>
            <a:r>
              <a:rPr lang="en-US" b="1" dirty="0" err="1" smtClean="0"/>
              <a:t>giải</a:t>
            </a:r>
            <a:r>
              <a:rPr lang="en-US" b="1" dirty="0" smtClean="0"/>
              <a:t> </a:t>
            </a:r>
            <a:r>
              <a:rPr lang="en-US" b="1" dirty="0" err="1" smtClean="0"/>
              <a:t>lao</a:t>
            </a:r>
            <a:endParaRPr lang="en-US" b="1" dirty="0"/>
          </a:p>
        </p:txBody>
      </p:sp>
      <p:sp>
        <p:nvSpPr>
          <p:cNvPr id="3" name="Content Placeholder 2"/>
          <p:cNvSpPr>
            <a:spLocks noGrp="1"/>
          </p:cNvSpPr>
          <p:nvPr>
            <p:ph idx="1"/>
          </p:nvPr>
        </p:nvSpPr>
        <p:spPr>
          <a:xfrm>
            <a:off x="635726" y="2743200"/>
            <a:ext cx="10972800" cy="4876800"/>
          </a:xfrm>
        </p:spPr>
        <p:txBody>
          <a:bodyPr>
            <a:normAutofit/>
          </a:bodyPr>
          <a:lstStyle/>
          <a:p>
            <a:r>
              <a:rPr lang="vi-VN" sz="3200" dirty="0"/>
              <a:t>Khi bạn làm một việc </a:t>
            </a:r>
            <a:r>
              <a:rPr lang="vi-VN" sz="3200" dirty="0" smtClean="0"/>
              <a:t>mà</a:t>
            </a:r>
            <a:r>
              <a:rPr lang="en-US" sz="3200" dirty="0" smtClean="0"/>
              <a:t> </a:t>
            </a:r>
            <a:r>
              <a:rPr lang="vi-VN" sz="3200" dirty="0" smtClean="0"/>
              <a:t>đòi </a:t>
            </a:r>
            <a:r>
              <a:rPr lang="vi-VN" sz="3200" dirty="0"/>
              <a:t>hỏi kỹ năng tư duy, hãy lập kế hoạch cho việc này vào thời điểm bạn bớt </a:t>
            </a:r>
            <a:r>
              <a:rPr lang="vi-VN" sz="3200" dirty="0" smtClean="0"/>
              <a:t>mệt</a:t>
            </a:r>
            <a:r>
              <a:rPr lang="en-US" sz="3200" dirty="0" smtClean="0"/>
              <a:t> </a:t>
            </a:r>
            <a:r>
              <a:rPr lang="vi-VN" sz="3200" dirty="0" smtClean="0"/>
              <a:t>mỏi </a:t>
            </a:r>
            <a:r>
              <a:rPr lang="vi-VN" sz="3200" dirty="0"/>
              <a:t>hơn. Ví dụ, nếu càng về chiều bạn càng cảm thấy mệt mỏi thì hãy làm </a:t>
            </a:r>
            <a:r>
              <a:rPr lang="vi-VN" sz="3200" dirty="0" smtClean="0"/>
              <a:t>công</a:t>
            </a:r>
            <a:r>
              <a:rPr lang="en-US" sz="3200" dirty="0" smtClean="0"/>
              <a:t> v</a:t>
            </a:r>
            <a:r>
              <a:rPr lang="vi-VN" sz="3200" dirty="0" smtClean="0"/>
              <a:t>iệc </a:t>
            </a:r>
            <a:r>
              <a:rPr lang="vi-VN" sz="3200" dirty="0"/>
              <a:t>vào buổi sáng.. </a:t>
            </a:r>
            <a:br>
              <a:rPr lang="vi-VN" sz="3200" dirty="0"/>
            </a:br>
            <a:endParaRPr lang="en-US" sz="3200" dirty="0" smtClean="0"/>
          </a:p>
          <a:p>
            <a:r>
              <a:rPr lang="vi-VN" sz="3200" dirty="0"/>
              <a:t>Nếu vấn đề trở nên tồi tệ hơn do mệt </a:t>
            </a:r>
            <a:r>
              <a:rPr lang="vi-VN" sz="3200" dirty="0" smtClean="0"/>
              <a:t>mỏi</a:t>
            </a:r>
            <a:r>
              <a:rPr lang="en-US" sz="3200" dirty="0" smtClean="0"/>
              <a:t> </a:t>
            </a:r>
            <a:r>
              <a:rPr lang="vi-VN" sz="3200" dirty="0" smtClean="0"/>
              <a:t>hãy </a:t>
            </a:r>
            <a:r>
              <a:rPr lang="vi-VN" sz="3200" dirty="0"/>
              <a:t>làm việc trong thời gian ngắn hơn và nghỉ giải lao. </a:t>
            </a:r>
            <a:br>
              <a:rPr lang="vi-VN" sz="3200" dirty="0"/>
            </a:br>
            <a:endParaRPr lang="en-US" sz="3200" dirty="0"/>
          </a:p>
        </p:txBody>
      </p:sp>
    </p:spTree>
    <p:extLst>
      <p:ext uri="{BB962C8B-B14F-4D97-AF65-F5344CB8AC3E}">
        <p14:creationId xmlns:p14="http://schemas.microsoft.com/office/powerpoint/2010/main" val="3842957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26" y="1371600"/>
            <a:ext cx="10972800" cy="990600"/>
          </a:xfrm>
        </p:spPr>
        <p:txBody>
          <a:bodyPr>
            <a:normAutofit fontScale="90000"/>
          </a:bodyPr>
          <a:lstStyle/>
          <a:p>
            <a:pPr algn="ctr"/>
            <a:r>
              <a:rPr lang="en-US" b="1" dirty="0" err="1"/>
              <a:t>Đặt</a:t>
            </a:r>
            <a:r>
              <a:rPr lang="en-US" b="1" dirty="0"/>
              <a:t> </a:t>
            </a:r>
            <a:r>
              <a:rPr lang="en-US" b="1" dirty="0" err="1"/>
              <a:t>cho</a:t>
            </a:r>
            <a:r>
              <a:rPr lang="en-US" b="1" dirty="0"/>
              <a:t> </a:t>
            </a:r>
            <a:r>
              <a:rPr lang="en-US" b="1" dirty="0" err="1"/>
              <a:t>mình</a:t>
            </a:r>
            <a:r>
              <a:rPr lang="en-US" b="1" dirty="0"/>
              <a:t> </a:t>
            </a:r>
            <a:r>
              <a:rPr lang="en-US" b="1" dirty="0" err="1"/>
              <a:t>những</a:t>
            </a:r>
            <a:r>
              <a:rPr lang="en-US" b="1" dirty="0"/>
              <a:t> </a:t>
            </a:r>
            <a:r>
              <a:rPr lang="en-US" b="1" dirty="0" err="1"/>
              <a:t>mục</a:t>
            </a:r>
            <a:r>
              <a:rPr lang="en-US" b="1" dirty="0"/>
              <a:t> </a:t>
            </a:r>
            <a:r>
              <a:rPr lang="en-US" b="1" dirty="0" err="1"/>
              <a:t>tiêu</a:t>
            </a:r>
            <a:r>
              <a:rPr lang="en-US" b="1" dirty="0"/>
              <a:t> </a:t>
            </a:r>
            <a:r>
              <a:rPr lang="en-US" b="1" dirty="0" err="1"/>
              <a:t>và</a:t>
            </a:r>
            <a:r>
              <a:rPr lang="en-US" b="1" dirty="0"/>
              <a:t> </a:t>
            </a:r>
            <a:r>
              <a:rPr lang="en-US" b="1" dirty="0" err="1"/>
              <a:t>đích</a:t>
            </a:r>
            <a:r>
              <a:rPr lang="en-US" b="1" dirty="0"/>
              <a:t> </a:t>
            </a:r>
            <a:r>
              <a:rPr lang="en-US" b="1" dirty="0" err="1"/>
              <a:t>đến</a:t>
            </a:r>
            <a:r>
              <a:rPr lang="en-US" b="1" dirty="0"/>
              <a:t> </a:t>
            </a:r>
            <a:r>
              <a:rPr lang="en-US" b="1" dirty="0" err="1"/>
              <a:t>hợp</a:t>
            </a:r>
            <a:r>
              <a:rPr lang="en-US" b="1" dirty="0"/>
              <a:t> </a:t>
            </a:r>
            <a:r>
              <a:rPr lang="en-US" b="1" dirty="0" err="1" smtClean="0"/>
              <a:t>lý</a:t>
            </a:r>
            <a:r>
              <a:rPr lang="en-US" b="1" dirty="0"/>
              <a:t> </a:t>
            </a:r>
            <a:r>
              <a:rPr lang="en-US" b="1" dirty="0" err="1" smtClean="0"/>
              <a:t>và</a:t>
            </a:r>
            <a:r>
              <a:rPr lang="en-US" b="1" dirty="0" smtClean="0"/>
              <a:t> </a:t>
            </a:r>
            <a:r>
              <a:rPr lang="en-US" b="1" dirty="0" err="1" smtClean="0"/>
              <a:t>có</a:t>
            </a:r>
            <a:r>
              <a:rPr lang="en-US" b="1" dirty="0" smtClean="0"/>
              <a:t> </a:t>
            </a:r>
            <a:r>
              <a:rPr lang="en-US" b="1" dirty="0" err="1" smtClean="0"/>
              <a:t>thời</a:t>
            </a:r>
            <a:r>
              <a:rPr lang="en-US" b="1" dirty="0" smtClean="0"/>
              <a:t> </a:t>
            </a:r>
            <a:r>
              <a:rPr lang="en-US" b="1" dirty="0" err="1" smtClean="0"/>
              <a:t>gian</a:t>
            </a:r>
            <a:r>
              <a:rPr lang="en-US" b="1" dirty="0" smtClean="0"/>
              <a:t> </a:t>
            </a:r>
            <a:r>
              <a:rPr lang="en-US" b="1" dirty="0" err="1" smtClean="0"/>
              <a:t>biểu</a:t>
            </a:r>
            <a:r>
              <a:rPr lang="en-US" dirty="0"/>
              <a:t/>
            </a:r>
            <a:br>
              <a:rPr lang="en-US" dirty="0"/>
            </a:br>
            <a:endParaRPr lang="en-US" dirty="0"/>
          </a:p>
        </p:txBody>
      </p:sp>
      <p:sp>
        <p:nvSpPr>
          <p:cNvPr id="3" name="Content Placeholder 2"/>
          <p:cNvSpPr>
            <a:spLocks noGrp="1"/>
          </p:cNvSpPr>
          <p:nvPr>
            <p:ph idx="1"/>
          </p:nvPr>
        </p:nvSpPr>
        <p:spPr>
          <a:xfrm>
            <a:off x="609600" y="2362200"/>
            <a:ext cx="10972800" cy="4876800"/>
          </a:xfrm>
        </p:spPr>
        <p:txBody>
          <a:bodyPr>
            <a:normAutofit/>
          </a:bodyPr>
          <a:lstStyle/>
          <a:p>
            <a:r>
              <a:rPr lang="en-US" sz="3000" dirty="0" err="1" smtClean="0"/>
              <a:t>Khi</a:t>
            </a:r>
            <a:r>
              <a:rPr lang="en-US" sz="3000" dirty="0" smtClean="0"/>
              <a:t> c</a:t>
            </a:r>
            <a:r>
              <a:rPr lang="vi-VN" sz="3000" dirty="0" smtClean="0"/>
              <a:t>ó </a:t>
            </a:r>
            <a:r>
              <a:rPr lang="vi-VN" sz="3000" dirty="0"/>
              <a:t>cái gì đó chắc </a:t>
            </a:r>
            <a:r>
              <a:rPr lang="vi-VN" sz="3000" dirty="0" smtClean="0"/>
              <a:t>chắn</a:t>
            </a:r>
            <a:r>
              <a:rPr lang="en-US" sz="3000" dirty="0" smtClean="0"/>
              <a:t> </a:t>
            </a:r>
            <a:r>
              <a:rPr lang="vi-VN" sz="3000" dirty="0" smtClean="0"/>
              <a:t>và </a:t>
            </a:r>
            <a:r>
              <a:rPr lang="vi-VN" sz="3000" dirty="0"/>
              <a:t>rõ ràng để hướng tới sẽ giúp bạn duy trì động lực. Hãy đảm bảo bạn đặt ra </a:t>
            </a:r>
            <a:r>
              <a:rPr lang="vi-VN" sz="3000" dirty="0" smtClean="0"/>
              <a:t>các</a:t>
            </a:r>
            <a:r>
              <a:rPr lang="en-US" sz="3000" dirty="0" smtClean="0"/>
              <a:t> </a:t>
            </a:r>
            <a:r>
              <a:rPr lang="vi-VN" sz="3000" dirty="0" smtClean="0"/>
              <a:t>mục </a:t>
            </a:r>
            <a:r>
              <a:rPr lang="vi-VN" sz="3000" dirty="0"/>
              <a:t>tiêu thực tế có thể đạt được.Ví dụ: chỉ đọc 05 trang sách mỗi ngày. </a:t>
            </a:r>
            <a:endParaRPr lang="en-US" sz="3000" dirty="0" smtClean="0"/>
          </a:p>
          <a:p>
            <a:r>
              <a:rPr lang="vi-VN" sz="3000" dirty="0"/>
              <a:t>Bạn hãy cố gắng </a:t>
            </a:r>
            <a:r>
              <a:rPr lang="en-US" sz="3000" dirty="0" smtClean="0"/>
              <a:t> </a:t>
            </a:r>
            <a:r>
              <a:rPr lang="vi-VN" sz="3000" dirty="0" smtClean="0"/>
              <a:t>thiết </a:t>
            </a:r>
            <a:r>
              <a:rPr lang="vi-VN" sz="3000" dirty="0"/>
              <a:t>lập lịch trình làm việc </a:t>
            </a:r>
            <a:r>
              <a:rPr lang="vi-VN" sz="3000" dirty="0" smtClean="0"/>
              <a:t>hàng</a:t>
            </a:r>
            <a:r>
              <a:rPr lang="en-US" sz="3000" dirty="0" smtClean="0"/>
              <a:t> </a:t>
            </a:r>
            <a:r>
              <a:rPr lang="vi-VN" sz="3000" dirty="0" smtClean="0"/>
              <a:t>ngày </a:t>
            </a:r>
            <a:r>
              <a:rPr lang="vi-VN" sz="3000" dirty="0"/>
              <a:t>và hàng tuần cho mình. Nó có thể hữu ích nếu bạn lập kế hoạch các </a:t>
            </a:r>
            <a:r>
              <a:rPr lang="vi-VN" sz="3000" dirty="0" smtClean="0"/>
              <a:t>hoạt</a:t>
            </a:r>
            <a:r>
              <a:rPr lang="en-US" sz="3000" dirty="0" smtClean="0"/>
              <a:t> </a:t>
            </a:r>
            <a:r>
              <a:rPr lang="vi-VN" sz="3000" dirty="0" smtClean="0"/>
              <a:t>động </a:t>
            </a:r>
            <a:r>
              <a:rPr lang="vi-VN" sz="3000" dirty="0"/>
              <a:t>trước thời </a:t>
            </a:r>
            <a:r>
              <a:rPr lang="vi-VN" sz="3000" dirty="0" smtClean="0"/>
              <a:t>hạn.</a:t>
            </a:r>
            <a:r>
              <a:rPr lang="en-US" sz="3000" dirty="0" smtClean="0"/>
              <a:t> </a:t>
            </a:r>
            <a:r>
              <a:rPr lang="vi-VN" sz="3000" dirty="0" smtClean="0"/>
              <a:t>Cũng </a:t>
            </a:r>
            <a:r>
              <a:rPr lang="vi-VN" sz="3000" dirty="0"/>
              <a:t>có thể sẽ hữu ích nếu bạn ghi chép lại, hoặc chia </a:t>
            </a:r>
            <a:r>
              <a:rPr lang="vi-VN" sz="3000" dirty="0" smtClean="0"/>
              <a:t>nhỏ</a:t>
            </a:r>
            <a:r>
              <a:rPr lang="en-US" sz="3000" dirty="0" smtClean="0"/>
              <a:t> </a:t>
            </a:r>
            <a:r>
              <a:rPr lang="vi-VN" sz="3000" dirty="0" smtClean="0"/>
              <a:t>mọi </a:t>
            </a:r>
            <a:r>
              <a:rPr lang="vi-VN" sz="3000" dirty="0"/>
              <a:t>thứ thành các phần có thể quản lý được. </a:t>
            </a:r>
            <a:br>
              <a:rPr lang="vi-VN" sz="3000" dirty="0"/>
            </a:br>
            <a:r>
              <a:rPr lang="vi-VN" sz="3000" dirty="0"/>
              <a:t/>
            </a:r>
            <a:br>
              <a:rPr lang="vi-VN" sz="3000" dirty="0"/>
            </a:br>
            <a:endParaRPr lang="en-US" sz="3000" dirty="0"/>
          </a:p>
        </p:txBody>
      </p:sp>
    </p:spTree>
    <p:extLst>
      <p:ext uri="{BB962C8B-B14F-4D97-AF65-F5344CB8AC3E}">
        <p14:creationId xmlns:p14="http://schemas.microsoft.com/office/powerpoint/2010/main" val="1130916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0200"/>
            <a:ext cx="10972800" cy="990600"/>
          </a:xfrm>
        </p:spPr>
        <p:txBody>
          <a:bodyPr>
            <a:normAutofit fontScale="90000"/>
          </a:bodyPr>
          <a:lstStyle/>
          <a:p>
            <a:pPr algn="ctr"/>
            <a:r>
              <a:rPr lang="en-US" b="1" dirty="0" err="1"/>
              <a:t>Sử</a:t>
            </a:r>
            <a:r>
              <a:rPr lang="en-US" b="1" dirty="0"/>
              <a:t> </a:t>
            </a:r>
            <a:r>
              <a:rPr lang="en-US" b="1" dirty="0" err="1"/>
              <a:t>dụng</a:t>
            </a:r>
            <a:r>
              <a:rPr lang="en-US" b="1" dirty="0"/>
              <a:t> </a:t>
            </a:r>
            <a:r>
              <a:rPr lang="en-US" b="1" dirty="0" err="1"/>
              <a:t>các</a:t>
            </a:r>
            <a:r>
              <a:rPr lang="en-US" b="1" dirty="0"/>
              <a:t> </a:t>
            </a:r>
            <a:r>
              <a:rPr lang="en-US" b="1" dirty="0" err="1"/>
              <a:t>biện</a:t>
            </a:r>
            <a:r>
              <a:rPr lang="en-US" b="1" dirty="0"/>
              <a:t> </a:t>
            </a:r>
            <a:r>
              <a:rPr lang="en-US" b="1" dirty="0" err="1"/>
              <a:t>pháp</a:t>
            </a:r>
            <a:r>
              <a:rPr lang="en-US" b="1" dirty="0"/>
              <a:t> </a:t>
            </a:r>
            <a:r>
              <a:rPr lang="en-US" b="1" dirty="0" err="1"/>
              <a:t>khuyến</a:t>
            </a:r>
            <a:r>
              <a:rPr lang="en-US" b="1" dirty="0"/>
              <a:t> </a:t>
            </a:r>
            <a:r>
              <a:rPr lang="en-US" b="1" dirty="0" err="1" smtClean="0"/>
              <a:t>khích</a:t>
            </a:r>
            <a:r>
              <a:rPr lang="en-US" b="1" dirty="0" smtClean="0"/>
              <a:t>, </a:t>
            </a:r>
            <a:r>
              <a:rPr lang="en-US" b="1" dirty="0" err="1" smtClean="0"/>
              <a:t>làm</a:t>
            </a:r>
            <a:r>
              <a:rPr lang="en-US" b="1" dirty="0" smtClean="0"/>
              <a:t> </a:t>
            </a:r>
            <a:r>
              <a:rPr lang="en-US" b="1" dirty="0" err="1" smtClean="0"/>
              <a:t>một</a:t>
            </a:r>
            <a:r>
              <a:rPr lang="en-US" b="1" dirty="0" smtClean="0"/>
              <a:t> </a:t>
            </a:r>
            <a:r>
              <a:rPr lang="en-US" b="1" dirty="0" err="1" smtClean="0"/>
              <a:t>hoạt</a:t>
            </a:r>
            <a:r>
              <a:rPr lang="en-US" b="1" dirty="0" smtClean="0"/>
              <a:t> </a:t>
            </a:r>
            <a:r>
              <a:rPr lang="en-US" b="1" dirty="0" err="1" smtClean="0"/>
              <a:t>động</a:t>
            </a:r>
            <a:r>
              <a:rPr lang="en-US" b="1" dirty="0" smtClean="0"/>
              <a:t> </a:t>
            </a:r>
            <a:r>
              <a:rPr lang="en-US" b="1" dirty="0" err="1" smtClean="0"/>
              <a:t>một</a:t>
            </a:r>
            <a:r>
              <a:rPr lang="en-US" b="1" dirty="0" smtClean="0"/>
              <a:t> </a:t>
            </a:r>
            <a:r>
              <a:rPr lang="en-US" b="1" dirty="0" err="1" smtClean="0"/>
              <a:t>lần</a:t>
            </a:r>
            <a:r>
              <a:rPr lang="en-US" b="1" dirty="0" smtClean="0"/>
              <a:t> </a:t>
            </a:r>
            <a:r>
              <a:rPr lang="en-US" b="1" dirty="0" err="1" smtClean="0"/>
              <a:t>và</a:t>
            </a:r>
            <a:r>
              <a:rPr lang="en-US" b="1" dirty="0" smtClean="0"/>
              <a:t> </a:t>
            </a:r>
            <a:r>
              <a:rPr lang="en-US" b="1" dirty="0" err="1" smtClean="0"/>
              <a:t>sử</a:t>
            </a:r>
            <a:r>
              <a:rPr lang="en-US" b="1" dirty="0" smtClean="0"/>
              <a:t> </a:t>
            </a:r>
            <a:r>
              <a:rPr lang="en-US" b="1" dirty="0" err="1" smtClean="0"/>
              <a:t>dụng</a:t>
            </a:r>
            <a:r>
              <a:rPr lang="en-US" b="1" dirty="0" smtClean="0"/>
              <a:t> </a:t>
            </a:r>
            <a:r>
              <a:rPr lang="en-US" b="1" dirty="0" err="1" smtClean="0"/>
              <a:t>trợ</a:t>
            </a:r>
            <a:r>
              <a:rPr lang="en-US" b="1" dirty="0" smtClean="0"/>
              <a:t> </a:t>
            </a:r>
            <a:r>
              <a:rPr lang="en-US" b="1" dirty="0" err="1" smtClean="0"/>
              <a:t>giúp</a:t>
            </a:r>
            <a:r>
              <a:rPr lang="en-US" b="1" dirty="0"/>
              <a:t/>
            </a:r>
            <a:br>
              <a:rPr lang="en-US" b="1" dirty="0"/>
            </a:br>
            <a:endParaRPr lang="en-US" b="1" dirty="0"/>
          </a:p>
        </p:txBody>
      </p:sp>
      <p:sp>
        <p:nvSpPr>
          <p:cNvPr id="3" name="Content Placeholder 2"/>
          <p:cNvSpPr>
            <a:spLocks noGrp="1"/>
          </p:cNvSpPr>
          <p:nvPr>
            <p:ph idx="1"/>
          </p:nvPr>
        </p:nvSpPr>
        <p:spPr>
          <a:xfrm>
            <a:off x="609600" y="2895600"/>
            <a:ext cx="10972800" cy="4876800"/>
          </a:xfrm>
        </p:spPr>
        <p:txBody>
          <a:bodyPr>
            <a:normAutofit/>
          </a:bodyPr>
          <a:lstStyle/>
          <a:p>
            <a:r>
              <a:rPr lang="vi-VN" sz="2800" dirty="0"/>
              <a:t>Khi bạn đạt được mục tiêu </a:t>
            </a:r>
            <a:r>
              <a:rPr lang="vi-VN" sz="2800" dirty="0" smtClean="0"/>
              <a:t>hoặc</a:t>
            </a:r>
            <a:r>
              <a:rPr lang="en-US" sz="2800" dirty="0" smtClean="0"/>
              <a:t> </a:t>
            </a:r>
            <a:r>
              <a:rPr lang="vi-VN" sz="2800" dirty="0" smtClean="0"/>
              <a:t>mục </a:t>
            </a:r>
            <a:r>
              <a:rPr lang="vi-VN" sz="2800" dirty="0"/>
              <a:t>đích, hãy tự thưởng cho mình - hãy thử làm điều gì đó rất đơn giản, </a:t>
            </a:r>
            <a:r>
              <a:rPr lang="vi-VN" sz="2800" dirty="0" smtClean="0"/>
              <a:t>chẳng</a:t>
            </a:r>
            <a:r>
              <a:rPr lang="en-US" sz="2800" dirty="0" smtClean="0"/>
              <a:t> </a:t>
            </a:r>
            <a:r>
              <a:rPr lang="vi-VN" sz="2800" dirty="0" smtClean="0"/>
              <a:t>hạn </a:t>
            </a:r>
            <a:r>
              <a:rPr lang="vi-VN" sz="2800" dirty="0"/>
              <a:t>như uống một tách trà hoặc cà phê, xem tivi hoặc đi dạo</a:t>
            </a:r>
            <a:r>
              <a:rPr lang="vi-VN" sz="2800" dirty="0" smtClean="0"/>
              <a:t>.</a:t>
            </a:r>
            <a:endParaRPr lang="en-US" sz="2800" dirty="0" smtClean="0"/>
          </a:p>
          <a:p>
            <a:r>
              <a:rPr lang="en-US" sz="2800" dirty="0" err="1"/>
              <a:t>Đừng</a:t>
            </a:r>
            <a:r>
              <a:rPr lang="en-US" sz="2800" dirty="0"/>
              <a:t> </a:t>
            </a:r>
            <a:r>
              <a:rPr lang="en-US" sz="2800" dirty="0" err="1"/>
              <a:t>vội</a:t>
            </a:r>
            <a:r>
              <a:rPr lang="en-US" sz="2800" dirty="0"/>
              <a:t> </a:t>
            </a:r>
            <a:r>
              <a:rPr lang="en-US" sz="2800" dirty="0" err="1"/>
              <a:t>vàng</a:t>
            </a:r>
            <a:r>
              <a:rPr lang="en-US" sz="2800" dirty="0"/>
              <a:t> </a:t>
            </a:r>
            <a:r>
              <a:rPr lang="en-US" sz="2800" dirty="0" err="1"/>
              <a:t>hoặc</a:t>
            </a:r>
            <a:r>
              <a:rPr lang="en-US" sz="2800" dirty="0"/>
              <a:t> </a:t>
            </a:r>
            <a:r>
              <a:rPr lang="en-US" sz="2800" dirty="0" err="1" smtClean="0"/>
              <a:t>cố</a:t>
            </a:r>
            <a:r>
              <a:rPr lang="en-US" sz="2800" dirty="0" smtClean="0"/>
              <a:t> </a:t>
            </a:r>
            <a:r>
              <a:rPr lang="en-US" sz="2800" dirty="0" err="1" smtClean="0"/>
              <a:t>gắng</a:t>
            </a:r>
            <a:r>
              <a:rPr lang="en-US" sz="2800" dirty="0" smtClean="0"/>
              <a:t> </a:t>
            </a:r>
            <a:r>
              <a:rPr lang="en-US" sz="2800" dirty="0" err="1"/>
              <a:t>tiếp</a:t>
            </a:r>
            <a:r>
              <a:rPr lang="en-US" sz="2800" dirty="0"/>
              <a:t> </a:t>
            </a:r>
            <a:r>
              <a:rPr lang="en-US" sz="2800" dirty="0" err="1"/>
              <a:t>nhận</a:t>
            </a:r>
            <a:r>
              <a:rPr lang="en-US" sz="2800" dirty="0"/>
              <a:t> </a:t>
            </a:r>
            <a:r>
              <a:rPr lang="en-US" sz="2800" dirty="0" err="1" smtClean="0"/>
              <a:t>quá</a:t>
            </a:r>
            <a:r>
              <a:rPr lang="en-US" sz="2800" dirty="0"/>
              <a:t> </a:t>
            </a:r>
            <a:r>
              <a:rPr lang="en-US" sz="2800" dirty="0" err="1" smtClean="0"/>
              <a:t>nhiều</a:t>
            </a:r>
            <a:r>
              <a:rPr lang="en-US" sz="2800" dirty="0" smtClean="0"/>
              <a:t> </a:t>
            </a:r>
            <a:r>
              <a:rPr lang="en-US" sz="2800" dirty="0" err="1"/>
              <a:t>thông</a:t>
            </a:r>
            <a:r>
              <a:rPr lang="en-US" sz="2800" dirty="0"/>
              <a:t> tin </a:t>
            </a:r>
            <a:r>
              <a:rPr lang="en-US" sz="2800" dirty="0" err="1"/>
              <a:t>cùng</a:t>
            </a:r>
            <a:r>
              <a:rPr lang="en-US" sz="2800" dirty="0"/>
              <a:t> </a:t>
            </a:r>
            <a:r>
              <a:rPr lang="en-US" sz="2800" dirty="0" err="1"/>
              <a:t>một</a:t>
            </a:r>
            <a:r>
              <a:rPr lang="en-US" sz="2800" dirty="0"/>
              <a:t> </a:t>
            </a:r>
            <a:r>
              <a:rPr lang="en-US" sz="2800" dirty="0" err="1"/>
              <a:t>lúc</a:t>
            </a:r>
            <a:r>
              <a:rPr lang="en-US" sz="2800" dirty="0"/>
              <a:t>, </a:t>
            </a:r>
            <a:r>
              <a:rPr lang="en-US" sz="2800" dirty="0" err="1" smtClean="0"/>
              <a:t>vì</a:t>
            </a:r>
            <a:r>
              <a:rPr lang="en-US" sz="2800" dirty="0"/>
              <a:t> </a:t>
            </a:r>
            <a:r>
              <a:rPr lang="en-US" sz="2800" dirty="0" err="1" smtClean="0"/>
              <a:t>điều</a:t>
            </a:r>
            <a:r>
              <a:rPr lang="en-US" sz="2800" dirty="0" smtClean="0"/>
              <a:t> </a:t>
            </a:r>
            <a:r>
              <a:rPr lang="en-US" sz="2800" dirty="0" err="1"/>
              <a:t>này</a:t>
            </a:r>
            <a:r>
              <a:rPr lang="en-US" sz="2800" dirty="0"/>
              <a:t> </a:t>
            </a:r>
            <a:r>
              <a:rPr lang="en-US" sz="2800" dirty="0" err="1"/>
              <a:t>có</a:t>
            </a:r>
            <a:r>
              <a:rPr lang="en-US" sz="2800" dirty="0"/>
              <a:t> </a:t>
            </a:r>
            <a:r>
              <a:rPr lang="en-US" sz="2800" dirty="0" err="1"/>
              <a:t>thể</a:t>
            </a:r>
            <a:r>
              <a:rPr lang="en-US" sz="2800" dirty="0"/>
              <a:t> </a:t>
            </a:r>
            <a:r>
              <a:rPr lang="en-US" sz="2800" dirty="0" err="1"/>
              <a:t>dẫn</a:t>
            </a:r>
            <a:r>
              <a:rPr lang="en-US" sz="2800" dirty="0"/>
              <a:t> </a:t>
            </a:r>
            <a:r>
              <a:rPr lang="en-US" sz="2800" dirty="0" err="1"/>
              <a:t>đến</a:t>
            </a:r>
            <a:r>
              <a:rPr lang="en-US" sz="2800" dirty="0"/>
              <a:t> </a:t>
            </a:r>
            <a:r>
              <a:rPr lang="en-US" sz="2800" dirty="0" err="1"/>
              <a:t>sai</a:t>
            </a:r>
            <a:r>
              <a:rPr lang="en-US" sz="2800" dirty="0"/>
              <a:t> </a:t>
            </a:r>
            <a:r>
              <a:rPr lang="en-US" sz="2800" dirty="0" err="1"/>
              <a:t>lầm</a:t>
            </a:r>
            <a:r>
              <a:rPr lang="en-US" sz="2800" dirty="0"/>
              <a:t> </a:t>
            </a:r>
            <a:r>
              <a:rPr lang="en-US" sz="2800" dirty="0" err="1"/>
              <a:t>trong</a:t>
            </a:r>
            <a:r>
              <a:rPr lang="en-US" sz="2800" dirty="0"/>
              <a:t> </a:t>
            </a:r>
            <a:r>
              <a:rPr lang="en-US" sz="2800" dirty="0" err="1"/>
              <a:t>xử</a:t>
            </a:r>
            <a:r>
              <a:rPr lang="en-US" sz="2800" dirty="0"/>
              <a:t> </a:t>
            </a:r>
            <a:r>
              <a:rPr lang="en-US" sz="2800" dirty="0" err="1" smtClean="0"/>
              <a:t>lý</a:t>
            </a:r>
            <a:r>
              <a:rPr lang="en-US" sz="2800" dirty="0"/>
              <a:t> </a:t>
            </a:r>
            <a:r>
              <a:rPr lang="en-US" sz="2800" dirty="0" err="1" smtClean="0"/>
              <a:t>thông</a:t>
            </a:r>
            <a:r>
              <a:rPr lang="en-US" sz="2800" dirty="0" smtClean="0"/>
              <a:t> </a:t>
            </a:r>
            <a:r>
              <a:rPr lang="en-US" sz="2800" dirty="0"/>
              <a:t>tin. </a:t>
            </a:r>
            <a:endParaRPr lang="en-US" sz="2800" dirty="0" smtClean="0"/>
          </a:p>
          <a:p>
            <a:r>
              <a:rPr lang="en-US" sz="2800" dirty="0" err="1"/>
              <a:t>Sử</a:t>
            </a:r>
            <a:r>
              <a:rPr lang="en-US" sz="2800" dirty="0"/>
              <a:t> </a:t>
            </a:r>
            <a:r>
              <a:rPr lang="en-US" sz="2800" dirty="0" err="1"/>
              <a:t>dụng</a:t>
            </a:r>
            <a:r>
              <a:rPr lang="en-US" sz="2800" dirty="0"/>
              <a:t> </a:t>
            </a:r>
            <a:r>
              <a:rPr lang="en-US" sz="2800" dirty="0" err="1"/>
              <a:t>danh</a:t>
            </a:r>
            <a:r>
              <a:rPr lang="en-US" sz="2800" dirty="0"/>
              <a:t> </a:t>
            </a:r>
            <a:r>
              <a:rPr lang="en-US" sz="2800" dirty="0" err="1"/>
              <a:t>sách</a:t>
            </a:r>
            <a:r>
              <a:rPr lang="en-US" sz="2800" dirty="0"/>
              <a:t>, </a:t>
            </a:r>
            <a:r>
              <a:rPr lang="en-US" sz="2800" dirty="0" err="1"/>
              <a:t>ghi</a:t>
            </a:r>
            <a:r>
              <a:rPr lang="en-US" sz="2800" dirty="0"/>
              <a:t> </a:t>
            </a:r>
            <a:r>
              <a:rPr lang="en-US" sz="2800" dirty="0" err="1"/>
              <a:t>chú</a:t>
            </a:r>
            <a:r>
              <a:rPr lang="en-US" sz="2800" dirty="0"/>
              <a:t>, </a:t>
            </a:r>
            <a:r>
              <a:rPr lang="en-US" sz="2800" dirty="0" err="1"/>
              <a:t>nhật</a:t>
            </a:r>
            <a:r>
              <a:rPr lang="en-US" sz="2800" dirty="0"/>
              <a:t> </a:t>
            </a:r>
            <a:r>
              <a:rPr lang="en-US" sz="2800" dirty="0" err="1"/>
              <a:t>ký</a:t>
            </a:r>
            <a:r>
              <a:rPr lang="en-US" sz="2800" dirty="0"/>
              <a:t> </a:t>
            </a:r>
            <a:r>
              <a:rPr lang="en-US" sz="2800" dirty="0" err="1"/>
              <a:t>và</a:t>
            </a:r>
            <a:r>
              <a:rPr lang="en-US" sz="2800" dirty="0"/>
              <a:t> </a:t>
            </a:r>
            <a:r>
              <a:rPr lang="en-US" sz="2800" dirty="0" err="1"/>
              <a:t>lịch</a:t>
            </a:r>
            <a:r>
              <a:rPr lang="en-US" sz="2800" dirty="0"/>
              <a:t> </a:t>
            </a:r>
            <a:r>
              <a:rPr lang="en-US" sz="2800" dirty="0" err="1"/>
              <a:t>có</a:t>
            </a:r>
            <a:r>
              <a:rPr lang="en-US" sz="2800" dirty="0"/>
              <a:t> </a:t>
            </a:r>
            <a:r>
              <a:rPr lang="en-US" sz="2800" dirty="0" err="1"/>
              <a:t>thể</a:t>
            </a:r>
            <a:r>
              <a:rPr lang="en-US" sz="2800" dirty="0"/>
              <a:t> </a:t>
            </a:r>
            <a:r>
              <a:rPr lang="en-US" sz="2800" dirty="0" err="1"/>
              <a:t>giúp</a:t>
            </a:r>
            <a:r>
              <a:rPr lang="en-US" sz="2800" dirty="0"/>
              <a:t> </a:t>
            </a:r>
            <a:r>
              <a:rPr lang="en-US" sz="2800" dirty="0" err="1"/>
              <a:t>hỗ</a:t>
            </a:r>
            <a:r>
              <a:rPr lang="en-US" sz="2800" dirty="0"/>
              <a:t> </a:t>
            </a:r>
            <a:r>
              <a:rPr lang="en-US" sz="2800" dirty="0" err="1"/>
              <a:t>trợ</a:t>
            </a:r>
            <a:r>
              <a:rPr lang="en-US" sz="2800" dirty="0"/>
              <a:t/>
            </a:r>
            <a:br>
              <a:rPr lang="en-US" sz="2800" dirty="0"/>
            </a:br>
            <a:r>
              <a:rPr lang="en-US" sz="2800" dirty="0" err="1"/>
              <a:t>trí</a:t>
            </a:r>
            <a:r>
              <a:rPr lang="en-US" sz="2800" dirty="0"/>
              <a:t> </a:t>
            </a:r>
            <a:r>
              <a:rPr lang="en-US" sz="2800" dirty="0" err="1"/>
              <a:t>nhớ</a:t>
            </a:r>
            <a:r>
              <a:rPr lang="en-US" sz="2800" dirty="0"/>
              <a:t> </a:t>
            </a:r>
            <a:r>
              <a:rPr lang="en-US" sz="2800" dirty="0" err="1"/>
              <a:t>và</a:t>
            </a:r>
            <a:r>
              <a:rPr lang="en-US" sz="2800" dirty="0"/>
              <a:t> </a:t>
            </a:r>
            <a:r>
              <a:rPr lang="en-US" sz="2800" dirty="0" err="1"/>
              <a:t>thói</a:t>
            </a:r>
            <a:r>
              <a:rPr lang="en-US" sz="2800" dirty="0"/>
              <a:t> </a:t>
            </a:r>
            <a:r>
              <a:rPr lang="en-US" sz="2800" dirty="0" err="1"/>
              <a:t>quen</a:t>
            </a:r>
            <a:r>
              <a:rPr lang="en-US" sz="2800" dirty="0"/>
              <a:t> </a:t>
            </a:r>
            <a:r>
              <a:rPr lang="en-US" sz="2800" dirty="0" err="1"/>
              <a:t>của</a:t>
            </a:r>
            <a:r>
              <a:rPr lang="en-US" sz="2800" dirty="0"/>
              <a:t> </a:t>
            </a:r>
            <a:r>
              <a:rPr lang="en-US" sz="2800" dirty="0" err="1"/>
              <a:t>bạn</a:t>
            </a:r>
            <a:r>
              <a:rPr lang="en-US" sz="2800" dirty="0"/>
              <a:t> </a:t>
            </a:r>
            <a:br>
              <a:rPr lang="en-US" sz="2800" dirty="0"/>
            </a:br>
            <a:r>
              <a:rPr lang="en-US" sz="2800" dirty="0"/>
              <a:t/>
            </a:r>
            <a:br>
              <a:rPr lang="en-US" sz="2800" dirty="0"/>
            </a:br>
            <a:endParaRPr lang="en-US" sz="2800" dirty="0"/>
          </a:p>
        </p:txBody>
      </p:sp>
    </p:spTree>
    <p:extLst>
      <p:ext uri="{BB962C8B-B14F-4D97-AF65-F5344CB8AC3E}">
        <p14:creationId xmlns:p14="http://schemas.microsoft.com/office/powerpoint/2010/main" val="110604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smtClean="0"/>
              <a:t>Bài</a:t>
            </a:r>
            <a:r>
              <a:rPr lang="en-US" b="1" dirty="0" smtClean="0"/>
              <a:t> </a:t>
            </a:r>
            <a:r>
              <a:rPr lang="en-US" b="1" dirty="0" err="1" smtClean="0"/>
              <a:t>tập</a:t>
            </a:r>
            <a:r>
              <a:rPr lang="en-US" b="1" dirty="0" smtClean="0"/>
              <a:t> </a:t>
            </a:r>
            <a:r>
              <a:rPr lang="en-US" b="1" dirty="0" err="1" smtClean="0"/>
              <a:t>trí</a:t>
            </a:r>
            <a:r>
              <a:rPr lang="en-US" b="1" dirty="0" smtClean="0"/>
              <a:t> </a:t>
            </a:r>
            <a:r>
              <a:rPr lang="en-US" b="1" dirty="0" err="1" smtClean="0"/>
              <a:t>não</a:t>
            </a:r>
            <a:endParaRPr lang="en-US" b="1" dirty="0"/>
          </a:p>
        </p:txBody>
      </p:sp>
      <p:sp>
        <p:nvSpPr>
          <p:cNvPr id="3" name="Content Placeholder 2"/>
          <p:cNvSpPr>
            <a:spLocks noGrp="1"/>
          </p:cNvSpPr>
          <p:nvPr>
            <p:ph idx="1"/>
          </p:nvPr>
        </p:nvSpPr>
        <p:spPr>
          <a:xfrm>
            <a:off x="415636" y="1600200"/>
            <a:ext cx="6518564" cy="4876800"/>
          </a:xfrm>
        </p:spPr>
        <p:txBody>
          <a:bodyPr>
            <a:noAutofit/>
          </a:bodyPr>
          <a:lstStyle/>
          <a:p>
            <a:pPr algn="just">
              <a:lnSpc>
                <a:spcPct val="150000"/>
              </a:lnSpc>
            </a:pPr>
            <a:r>
              <a:rPr lang="en-US" dirty="0" smtClean="0"/>
              <a:t>B</a:t>
            </a:r>
            <a:r>
              <a:rPr lang="vi-VN" dirty="0" smtClean="0"/>
              <a:t>ạn </a:t>
            </a:r>
            <a:r>
              <a:rPr lang="vi-VN" dirty="0"/>
              <a:t>có thể thử những sở thích mới, giải câu đố, trò </a:t>
            </a:r>
            <a:r>
              <a:rPr lang="vi-VN" dirty="0" smtClean="0"/>
              <a:t>chơi</a:t>
            </a:r>
            <a:r>
              <a:rPr lang="en-US" dirty="0" smtClean="0"/>
              <a:t> </a:t>
            </a:r>
            <a:r>
              <a:rPr lang="vi-VN" dirty="0" smtClean="0"/>
              <a:t>chữ </a:t>
            </a:r>
            <a:r>
              <a:rPr lang="vi-VN" dirty="0"/>
              <a:t>và số, các bài tập trí nhớ hoặc đọc để giúp bạn suy nghĩ. Bắt đầu với các </a:t>
            </a:r>
            <a:r>
              <a:rPr lang="vi-VN" dirty="0" smtClean="0"/>
              <a:t>bài</a:t>
            </a:r>
            <a:r>
              <a:rPr lang="en-US" dirty="0" smtClean="0"/>
              <a:t> </a:t>
            </a:r>
            <a:r>
              <a:rPr lang="vi-VN" dirty="0" smtClean="0"/>
              <a:t>tập </a:t>
            </a:r>
            <a:r>
              <a:rPr lang="vi-VN" dirty="0"/>
              <a:t>trí </a:t>
            </a:r>
            <a:r>
              <a:rPr lang="vi-VN" dirty="0" smtClean="0"/>
              <a:t>não</a:t>
            </a:r>
            <a:r>
              <a:rPr lang="en-US" dirty="0" smtClean="0"/>
              <a:t> </a:t>
            </a:r>
            <a:r>
              <a:rPr lang="vi-VN" dirty="0" smtClean="0"/>
              <a:t>thách </a:t>
            </a:r>
            <a:r>
              <a:rPr lang="vi-VN" dirty="0"/>
              <a:t>thức bạn nhưng có thể đạt được và tăng độ khó khi bạn có </a:t>
            </a:r>
            <a:r>
              <a:rPr lang="vi-VN" dirty="0" smtClean="0"/>
              <a:t>thể.</a:t>
            </a:r>
            <a:r>
              <a:rPr lang="en-US" dirty="0" smtClean="0"/>
              <a:t> </a:t>
            </a:r>
            <a:r>
              <a:rPr lang="vi-VN" dirty="0" smtClean="0"/>
              <a:t>Điều </a:t>
            </a:r>
            <a:r>
              <a:rPr lang="vi-VN" dirty="0"/>
              <a:t>này rất quan trọng để giữ cho bạn có động </a:t>
            </a:r>
            <a:r>
              <a:rPr lang="vi-VN" dirty="0" smtClean="0"/>
              <a:t>lực</a:t>
            </a:r>
            <a:r>
              <a:rPr lang="en-US" dirty="0" smtClean="0"/>
              <a:t>.</a:t>
            </a:r>
          </a:p>
          <a:p>
            <a:pPr marL="0" indent="0" algn="just">
              <a:lnSpc>
                <a:spcPct val="150000"/>
              </a:lnSpc>
              <a:buNone/>
            </a:pPr>
            <a:r>
              <a:rPr lang="vi-VN" dirty="0"/>
              <a:t/>
            </a:r>
            <a:br>
              <a:rPr lang="vi-VN" dirty="0"/>
            </a:br>
            <a:r>
              <a:rPr lang="vi-VN" dirty="0"/>
              <a:t/>
            </a:r>
            <a:br>
              <a:rPr lang="vi-VN" dirty="0"/>
            </a:br>
            <a:endParaRPr lang="en-US" dirty="0"/>
          </a:p>
        </p:txBody>
      </p:sp>
      <p:pic>
        <p:nvPicPr>
          <p:cNvPr id="4" name="Picture 3"/>
          <p:cNvPicPr>
            <a:picLocks noChangeAspect="1"/>
          </p:cNvPicPr>
          <p:nvPr/>
        </p:nvPicPr>
        <p:blipFill>
          <a:blip r:embed="rId2"/>
          <a:stretch>
            <a:fillRect/>
          </a:stretch>
        </p:blipFill>
        <p:spPr>
          <a:xfrm>
            <a:off x="8340436" y="1600200"/>
            <a:ext cx="3851564" cy="4856018"/>
          </a:xfrm>
          <a:prstGeom prst="rect">
            <a:avLst/>
          </a:prstGeom>
        </p:spPr>
      </p:pic>
    </p:spTree>
    <p:extLst>
      <p:ext uri="{BB962C8B-B14F-4D97-AF65-F5344CB8AC3E}">
        <p14:creationId xmlns:p14="http://schemas.microsoft.com/office/powerpoint/2010/main" val="33600293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1386</TotalTime>
  <Words>1313</Words>
  <Application>Microsoft Office PowerPoint</Application>
  <PresentationFormat>Custom</PresentationFormat>
  <Paragraphs>78</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Clarity</vt:lpstr>
      <vt:lpstr>Kiểm soát MỘT SỐ VẤN ĐỀ  SỨC KHỎE Tâm thần SAU COVID 19</vt:lpstr>
      <vt:lpstr>Ảnh hưởng của đại dịch</vt:lpstr>
      <vt:lpstr>PowerPoint Presentation</vt:lpstr>
      <vt:lpstr>Đặt vấn đề</vt:lpstr>
      <vt:lpstr>Giảm thiểu sự xao nhãng</vt:lpstr>
      <vt:lpstr>Hoàn thành các hoạt động khi ít mệt mỏi hơn và thường xuyên nghỉ giải lao</vt:lpstr>
      <vt:lpstr>Đặt cho mình những mục tiêu và đích đến hợp lý và có thời gian biểu </vt:lpstr>
      <vt:lpstr>Sử dụng các biện pháp khuyến khích, làm một hoạt động một lần và sử dụng trợ giúp </vt:lpstr>
      <vt:lpstr>Bài tập trí não</vt:lpstr>
      <vt:lpstr>Các biện pháp khác</vt:lpstr>
      <vt:lpstr>PowerPoint Presentation</vt:lpstr>
      <vt:lpstr>Đặt vấn đề</vt:lpstr>
      <vt:lpstr>Liệu pháp thư giãn</vt:lpstr>
      <vt:lpstr>Kỹ thuật nối đất</vt:lpstr>
      <vt:lpstr>Kỹ thuật thư giãn luyện tập</vt:lpstr>
      <vt:lpstr>Vệ sinh giấc ngủ</vt:lpstr>
      <vt:lpstr>Một số biện pháp đơn giản giúp hỗ trợ</vt:lpstr>
      <vt:lpstr>Xin trân thành cảm ơn!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ĐẠI CƯƠNG RỐI LOẠN TÂM THẦN</dc:title>
  <dc:creator>ADMIN</dc:creator>
  <cp:lastModifiedBy>ADMIN</cp:lastModifiedBy>
  <cp:revision>74</cp:revision>
  <dcterms:created xsi:type="dcterms:W3CDTF">2020-05-27T03:46:02Z</dcterms:created>
  <dcterms:modified xsi:type="dcterms:W3CDTF">2022-05-31T03:49:15Z</dcterms:modified>
</cp:coreProperties>
</file>